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3" r:id="rId2"/>
    <p:sldId id="277" r:id="rId3"/>
    <p:sldId id="263" r:id="rId4"/>
    <p:sldId id="269" r:id="rId5"/>
    <p:sldId id="272" r:id="rId6"/>
    <p:sldId id="259" r:id="rId7"/>
    <p:sldId id="260" r:id="rId8"/>
    <p:sldId id="258" r:id="rId9"/>
    <p:sldId id="276"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286"/>
    <p:restoredTop sz="94422"/>
  </p:normalViewPr>
  <p:slideViewPr>
    <p:cSldViewPr snapToGrid="0" snapToObjects="1">
      <p:cViewPr varScale="1">
        <p:scale>
          <a:sx n="118" d="100"/>
          <a:sy n="118" d="100"/>
        </p:scale>
        <p:origin x="224"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6EFDB5-29D9-481E-9D28-77F6FB14A58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493E99D4-E8DE-4FAF-BCC3-40EB65314B94}">
      <dgm:prSet/>
      <dgm:spPr/>
      <dgm:t>
        <a:bodyPr/>
        <a:lstStyle/>
        <a:p>
          <a:r>
            <a:rPr lang="en-US" dirty="0"/>
            <a:t>BELLANTUONO, Anthony</a:t>
          </a:r>
        </a:p>
      </dgm:t>
    </dgm:pt>
    <dgm:pt modelId="{8D45BF10-1EA7-4A9A-8AF9-FD63BD64C37F}" type="parTrans" cxnId="{58E0BCA0-76E3-4AA2-8807-65DD9CFA0845}">
      <dgm:prSet/>
      <dgm:spPr/>
      <dgm:t>
        <a:bodyPr/>
        <a:lstStyle/>
        <a:p>
          <a:endParaRPr lang="en-US"/>
        </a:p>
      </dgm:t>
    </dgm:pt>
    <dgm:pt modelId="{D7CDEE4B-68DA-4931-AC87-EA2C1E48F866}" type="sibTrans" cxnId="{58E0BCA0-76E3-4AA2-8807-65DD9CFA0845}">
      <dgm:prSet/>
      <dgm:spPr/>
      <dgm:t>
        <a:bodyPr/>
        <a:lstStyle/>
        <a:p>
          <a:endParaRPr lang="en-US"/>
        </a:p>
      </dgm:t>
    </dgm:pt>
    <dgm:pt modelId="{125AE3CD-9C17-467C-8766-E99533CC038A}">
      <dgm:prSet/>
      <dgm:spPr/>
      <dgm:t>
        <a:bodyPr/>
        <a:lstStyle/>
        <a:p>
          <a:r>
            <a:rPr lang="en-US"/>
            <a:t>DRIESBACH, David</a:t>
          </a:r>
        </a:p>
      </dgm:t>
    </dgm:pt>
    <dgm:pt modelId="{1DB3DB4A-3092-4EDC-8C04-B5C7D0DD2FE1}" type="parTrans" cxnId="{AF3F20AE-A374-4627-A0D0-6BECE226B90E}">
      <dgm:prSet/>
      <dgm:spPr/>
      <dgm:t>
        <a:bodyPr/>
        <a:lstStyle/>
        <a:p>
          <a:endParaRPr lang="en-US"/>
        </a:p>
      </dgm:t>
    </dgm:pt>
    <dgm:pt modelId="{DDD480E5-D86B-4A1D-9E1B-0AC61F19E6DF}" type="sibTrans" cxnId="{AF3F20AE-A374-4627-A0D0-6BECE226B90E}">
      <dgm:prSet/>
      <dgm:spPr/>
      <dgm:t>
        <a:bodyPr/>
        <a:lstStyle/>
        <a:p>
          <a:endParaRPr lang="en-US"/>
        </a:p>
      </dgm:t>
    </dgm:pt>
    <dgm:pt modelId="{10517512-C974-4BA5-87AC-0E59FF71FE5C}">
      <dgm:prSet/>
      <dgm:spPr/>
      <dgm:t>
        <a:bodyPr/>
        <a:lstStyle/>
        <a:p>
          <a:r>
            <a:rPr lang="en-US" dirty="0"/>
            <a:t>LUNA, Heriberto</a:t>
          </a:r>
        </a:p>
      </dgm:t>
    </dgm:pt>
    <dgm:pt modelId="{93ED2A49-352B-4229-AAC2-5A7D49110B39}" type="parTrans" cxnId="{DBF2C71C-71AE-4971-A8AC-A67042552929}">
      <dgm:prSet/>
      <dgm:spPr/>
      <dgm:t>
        <a:bodyPr/>
        <a:lstStyle/>
        <a:p>
          <a:endParaRPr lang="en-US"/>
        </a:p>
      </dgm:t>
    </dgm:pt>
    <dgm:pt modelId="{F8908D51-704C-409D-92F9-FFA17499185C}" type="sibTrans" cxnId="{DBF2C71C-71AE-4971-A8AC-A67042552929}">
      <dgm:prSet/>
      <dgm:spPr/>
      <dgm:t>
        <a:bodyPr/>
        <a:lstStyle/>
        <a:p>
          <a:endParaRPr lang="en-US"/>
        </a:p>
      </dgm:t>
    </dgm:pt>
    <dgm:pt modelId="{F066C891-7B39-4B48-B42E-5C8722F2318E}">
      <dgm:prSet/>
      <dgm:spPr/>
      <dgm:t>
        <a:bodyPr/>
        <a:lstStyle/>
        <a:p>
          <a:r>
            <a:rPr lang="en-US" b="0" i="0" dirty="0"/>
            <a:t>OLUWATOBILOBA, (Tobi) </a:t>
          </a:r>
          <a:r>
            <a:rPr lang="en-US" b="0" i="0" dirty="0" err="1"/>
            <a:t>Salau</a:t>
          </a:r>
          <a:endParaRPr lang="en-US" dirty="0"/>
        </a:p>
      </dgm:t>
    </dgm:pt>
    <dgm:pt modelId="{29EB1A1E-6D35-E849-A8AB-7F0D4E2E6680}" type="parTrans" cxnId="{2CDA411B-946A-8142-9402-7216A95672D8}">
      <dgm:prSet/>
      <dgm:spPr/>
      <dgm:t>
        <a:bodyPr/>
        <a:lstStyle/>
        <a:p>
          <a:endParaRPr lang="en-US"/>
        </a:p>
      </dgm:t>
    </dgm:pt>
    <dgm:pt modelId="{6EA32678-D2E5-8848-9299-C36558C8B5F8}" type="sibTrans" cxnId="{2CDA411B-946A-8142-9402-7216A95672D8}">
      <dgm:prSet/>
      <dgm:spPr/>
      <dgm:t>
        <a:bodyPr/>
        <a:lstStyle/>
        <a:p>
          <a:endParaRPr lang="en-US"/>
        </a:p>
      </dgm:t>
    </dgm:pt>
    <dgm:pt modelId="{A207472A-ADC3-DB4D-93C5-7A2492F894BF}">
      <dgm:prSet/>
      <dgm:spPr/>
      <dgm:t>
        <a:bodyPr/>
        <a:lstStyle/>
        <a:p>
          <a:r>
            <a:rPr lang="en-US" dirty="0"/>
            <a:t>CHERGAROVA, </a:t>
          </a:r>
          <a:r>
            <a:rPr lang="en-US" dirty="0" err="1"/>
            <a:t>Vasilka</a:t>
          </a:r>
          <a:endParaRPr lang="en-US" dirty="0"/>
        </a:p>
      </dgm:t>
    </dgm:pt>
    <dgm:pt modelId="{A3F4C0F4-0D4C-F042-BDD1-0D7BFBDCE5C8}" type="parTrans" cxnId="{3A9F285E-47C9-9746-9F5A-D55D793E26CE}">
      <dgm:prSet/>
      <dgm:spPr/>
      <dgm:t>
        <a:bodyPr/>
        <a:lstStyle/>
        <a:p>
          <a:endParaRPr lang="en-US"/>
        </a:p>
      </dgm:t>
    </dgm:pt>
    <dgm:pt modelId="{633D3E65-662B-6E48-A05C-8275AD815492}" type="sibTrans" cxnId="{3A9F285E-47C9-9746-9F5A-D55D793E26CE}">
      <dgm:prSet/>
      <dgm:spPr/>
      <dgm:t>
        <a:bodyPr/>
        <a:lstStyle/>
        <a:p>
          <a:endParaRPr lang="en-US"/>
        </a:p>
      </dgm:t>
    </dgm:pt>
    <dgm:pt modelId="{7ED2CCF0-F6A4-8A4B-99E1-05A93A406DDA}" type="pres">
      <dgm:prSet presAssocID="{B36EFDB5-29D9-481E-9D28-77F6FB14A584}" presName="linear" presStyleCnt="0">
        <dgm:presLayoutVars>
          <dgm:dir/>
          <dgm:animLvl val="lvl"/>
          <dgm:resizeHandles val="exact"/>
        </dgm:presLayoutVars>
      </dgm:prSet>
      <dgm:spPr/>
    </dgm:pt>
    <dgm:pt modelId="{DB82CA1F-6236-7849-A44C-E5BC687A4B17}" type="pres">
      <dgm:prSet presAssocID="{493E99D4-E8DE-4FAF-BCC3-40EB65314B94}" presName="parentLin" presStyleCnt="0"/>
      <dgm:spPr/>
    </dgm:pt>
    <dgm:pt modelId="{8B92E67C-0A21-0C42-8CD0-5051484328DF}" type="pres">
      <dgm:prSet presAssocID="{493E99D4-E8DE-4FAF-BCC3-40EB65314B94}" presName="parentLeftMargin" presStyleLbl="node1" presStyleIdx="0" presStyleCnt="5"/>
      <dgm:spPr/>
    </dgm:pt>
    <dgm:pt modelId="{C107F361-6EBD-B940-997F-EC899F759A6C}" type="pres">
      <dgm:prSet presAssocID="{493E99D4-E8DE-4FAF-BCC3-40EB65314B94}" presName="parentText" presStyleLbl="node1" presStyleIdx="0" presStyleCnt="5">
        <dgm:presLayoutVars>
          <dgm:chMax val="0"/>
          <dgm:bulletEnabled val="1"/>
        </dgm:presLayoutVars>
      </dgm:prSet>
      <dgm:spPr/>
    </dgm:pt>
    <dgm:pt modelId="{C9E2C394-58D9-6341-9B92-868906CC587D}" type="pres">
      <dgm:prSet presAssocID="{493E99D4-E8DE-4FAF-BCC3-40EB65314B94}" presName="negativeSpace" presStyleCnt="0"/>
      <dgm:spPr/>
    </dgm:pt>
    <dgm:pt modelId="{0D2E3D2A-882C-FE4D-9083-FD8632207502}" type="pres">
      <dgm:prSet presAssocID="{493E99D4-E8DE-4FAF-BCC3-40EB65314B94}" presName="childText" presStyleLbl="conFgAcc1" presStyleIdx="0" presStyleCnt="5">
        <dgm:presLayoutVars>
          <dgm:bulletEnabled val="1"/>
        </dgm:presLayoutVars>
      </dgm:prSet>
      <dgm:spPr/>
    </dgm:pt>
    <dgm:pt modelId="{984AB10B-CD83-4741-8246-9BC04F21E606}" type="pres">
      <dgm:prSet presAssocID="{D7CDEE4B-68DA-4931-AC87-EA2C1E48F866}" presName="spaceBetweenRectangles" presStyleCnt="0"/>
      <dgm:spPr/>
    </dgm:pt>
    <dgm:pt modelId="{F7047363-C3ED-F640-89AB-CD6CEF4DE76B}" type="pres">
      <dgm:prSet presAssocID="{A207472A-ADC3-DB4D-93C5-7A2492F894BF}" presName="parentLin" presStyleCnt="0"/>
      <dgm:spPr/>
    </dgm:pt>
    <dgm:pt modelId="{8005EF04-7EDC-0A41-9320-8FCD7A3E0E93}" type="pres">
      <dgm:prSet presAssocID="{A207472A-ADC3-DB4D-93C5-7A2492F894BF}" presName="parentLeftMargin" presStyleLbl="node1" presStyleIdx="0" presStyleCnt="5"/>
      <dgm:spPr/>
    </dgm:pt>
    <dgm:pt modelId="{0C4CAA47-4029-E045-AF69-4430195CD843}" type="pres">
      <dgm:prSet presAssocID="{A207472A-ADC3-DB4D-93C5-7A2492F894BF}" presName="parentText" presStyleLbl="node1" presStyleIdx="1" presStyleCnt="5">
        <dgm:presLayoutVars>
          <dgm:chMax val="0"/>
          <dgm:bulletEnabled val="1"/>
        </dgm:presLayoutVars>
      </dgm:prSet>
      <dgm:spPr/>
    </dgm:pt>
    <dgm:pt modelId="{85FD33AF-A30F-264A-AF34-6385505092B3}" type="pres">
      <dgm:prSet presAssocID="{A207472A-ADC3-DB4D-93C5-7A2492F894BF}" presName="negativeSpace" presStyleCnt="0"/>
      <dgm:spPr/>
    </dgm:pt>
    <dgm:pt modelId="{C531CBCB-F92B-7643-8663-AF45045C5708}" type="pres">
      <dgm:prSet presAssocID="{A207472A-ADC3-DB4D-93C5-7A2492F894BF}" presName="childText" presStyleLbl="conFgAcc1" presStyleIdx="1" presStyleCnt="5">
        <dgm:presLayoutVars>
          <dgm:bulletEnabled val="1"/>
        </dgm:presLayoutVars>
      </dgm:prSet>
      <dgm:spPr/>
    </dgm:pt>
    <dgm:pt modelId="{7136219E-1C11-C544-8869-EB76EFAAC01E}" type="pres">
      <dgm:prSet presAssocID="{633D3E65-662B-6E48-A05C-8275AD815492}" presName="spaceBetweenRectangles" presStyleCnt="0"/>
      <dgm:spPr/>
    </dgm:pt>
    <dgm:pt modelId="{7A5EA1B3-731A-6D48-890E-42EE66120D32}" type="pres">
      <dgm:prSet presAssocID="{125AE3CD-9C17-467C-8766-E99533CC038A}" presName="parentLin" presStyleCnt="0"/>
      <dgm:spPr/>
    </dgm:pt>
    <dgm:pt modelId="{186EA4A0-8BDB-3741-976A-DD5132832086}" type="pres">
      <dgm:prSet presAssocID="{125AE3CD-9C17-467C-8766-E99533CC038A}" presName="parentLeftMargin" presStyleLbl="node1" presStyleIdx="1" presStyleCnt="5"/>
      <dgm:spPr/>
    </dgm:pt>
    <dgm:pt modelId="{995D2178-4AC2-C441-BFF6-8EA37F7EC41D}" type="pres">
      <dgm:prSet presAssocID="{125AE3CD-9C17-467C-8766-E99533CC038A}" presName="parentText" presStyleLbl="node1" presStyleIdx="2" presStyleCnt="5">
        <dgm:presLayoutVars>
          <dgm:chMax val="0"/>
          <dgm:bulletEnabled val="1"/>
        </dgm:presLayoutVars>
      </dgm:prSet>
      <dgm:spPr/>
    </dgm:pt>
    <dgm:pt modelId="{CEE41A1E-3AE9-004C-9B00-5999F4647CF9}" type="pres">
      <dgm:prSet presAssocID="{125AE3CD-9C17-467C-8766-E99533CC038A}" presName="negativeSpace" presStyleCnt="0"/>
      <dgm:spPr/>
    </dgm:pt>
    <dgm:pt modelId="{DE768084-D438-1B43-9667-C7F487B34EE4}" type="pres">
      <dgm:prSet presAssocID="{125AE3CD-9C17-467C-8766-E99533CC038A}" presName="childText" presStyleLbl="conFgAcc1" presStyleIdx="2" presStyleCnt="5">
        <dgm:presLayoutVars>
          <dgm:bulletEnabled val="1"/>
        </dgm:presLayoutVars>
      </dgm:prSet>
      <dgm:spPr/>
    </dgm:pt>
    <dgm:pt modelId="{A3CFD315-E980-C04B-B095-8972F5D7B153}" type="pres">
      <dgm:prSet presAssocID="{DDD480E5-D86B-4A1D-9E1B-0AC61F19E6DF}" presName="spaceBetweenRectangles" presStyleCnt="0"/>
      <dgm:spPr/>
    </dgm:pt>
    <dgm:pt modelId="{DBA6FF11-B580-D941-9C4B-96098CAEAB87}" type="pres">
      <dgm:prSet presAssocID="{10517512-C974-4BA5-87AC-0E59FF71FE5C}" presName="parentLin" presStyleCnt="0"/>
      <dgm:spPr/>
    </dgm:pt>
    <dgm:pt modelId="{1BB0F945-BEBA-794D-93B5-314AE9D315F8}" type="pres">
      <dgm:prSet presAssocID="{10517512-C974-4BA5-87AC-0E59FF71FE5C}" presName="parentLeftMargin" presStyleLbl="node1" presStyleIdx="2" presStyleCnt="5"/>
      <dgm:spPr/>
    </dgm:pt>
    <dgm:pt modelId="{5EB7B794-2F2D-8442-9828-B68C93EA1C22}" type="pres">
      <dgm:prSet presAssocID="{10517512-C974-4BA5-87AC-0E59FF71FE5C}" presName="parentText" presStyleLbl="node1" presStyleIdx="3" presStyleCnt="5">
        <dgm:presLayoutVars>
          <dgm:chMax val="0"/>
          <dgm:bulletEnabled val="1"/>
        </dgm:presLayoutVars>
      </dgm:prSet>
      <dgm:spPr/>
    </dgm:pt>
    <dgm:pt modelId="{E8833C11-500C-DB44-857A-F21F38E2FB45}" type="pres">
      <dgm:prSet presAssocID="{10517512-C974-4BA5-87AC-0E59FF71FE5C}" presName="negativeSpace" presStyleCnt="0"/>
      <dgm:spPr/>
    </dgm:pt>
    <dgm:pt modelId="{9210C760-CAAF-8040-9E8B-253C5F7949F4}" type="pres">
      <dgm:prSet presAssocID="{10517512-C974-4BA5-87AC-0E59FF71FE5C}" presName="childText" presStyleLbl="conFgAcc1" presStyleIdx="3" presStyleCnt="5">
        <dgm:presLayoutVars>
          <dgm:bulletEnabled val="1"/>
        </dgm:presLayoutVars>
      </dgm:prSet>
      <dgm:spPr/>
    </dgm:pt>
    <dgm:pt modelId="{C32BDF98-FC58-9D45-903A-F32EB5FFB3F8}" type="pres">
      <dgm:prSet presAssocID="{F8908D51-704C-409D-92F9-FFA17499185C}" presName="spaceBetweenRectangles" presStyleCnt="0"/>
      <dgm:spPr/>
    </dgm:pt>
    <dgm:pt modelId="{D1A1CE86-ED86-CC46-93CB-3062849676F6}" type="pres">
      <dgm:prSet presAssocID="{F066C891-7B39-4B48-B42E-5C8722F2318E}" presName="parentLin" presStyleCnt="0"/>
      <dgm:spPr/>
    </dgm:pt>
    <dgm:pt modelId="{67DB3E17-DEF6-D84B-BBC6-2996D4A47A6C}" type="pres">
      <dgm:prSet presAssocID="{F066C891-7B39-4B48-B42E-5C8722F2318E}" presName="parentLeftMargin" presStyleLbl="node1" presStyleIdx="3" presStyleCnt="5"/>
      <dgm:spPr/>
    </dgm:pt>
    <dgm:pt modelId="{D322A4D6-CC4F-BB4C-B098-F09BCA2310ED}" type="pres">
      <dgm:prSet presAssocID="{F066C891-7B39-4B48-B42E-5C8722F2318E}" presName="parentText" presStyleLbl="node1" presStyleIdx="4" presStyleCnt="5">
        <dgm:presLayoutVars>
          <dgm:chMax val="0"/>
          <dgm:bulletEnabled val="1"/>
        </dgm:presLayoutVars>
      </dgm:prSet>
      <dgm:spPr/>
    </dgm:pt>
    <dgm:pt modelId="{ED84B500-6A9A-DE4E-B0FF-52397B9992A1}" type="pres">
      <dgm:prSet presAssocID="{F066C891-7B39-4B48-B42E-5C8722F2318E}" presName="negativeSpace" presStyleCnt="0"/>
      <dgm:spPr/>
    </dgm:pt>
    <dgm:pt modelId="{46D5732F-4CA1-2049-81E9-523C75DC04DE}" type="pres">
      <dgm:prSet presAssocID="{F066C891-7B39-4B48-B42E-5C8722F2318E}" presName="childText" presStyleLbl="conFgAcc1" presStyleIdx="4" presStyleCnt="5">
        <dgm:presLayoutVars>
          <dgm:bulletEnabled val="1"/>
        </dgm:presLayoutVars>
      </dgm:prSet>
      <dgm:spPr/>
    </dgm:pt>
  </dgm:ptLst>
  <dgm:cxnLst>
    <dgm:cxn modelId="{9F02070C-04EF-0E4E-AB01-3D4AAFF44B79}" type="presOf" srcId="{493E99D4-E8DE-4FAF-BCC3-40EB65314B94}" destId="{C107F361-6EBD-B940-997F-EC899F759A6C}" srcOrd="1" destOrd="0" presId="urn:microsoft.com/office/officeart/2005/8/layout/list1"/>
    <dgm:cxn modelId="{2CDA411B-946A-8142-9402-7216A95672D8}" srcId="{B36EFDB5-29D9-481E-9D28-77F6FB14A584}" destId="{F066C891-7B39-4B48-B42E-5C8722F2318E}" srcOrd="4" destOrd="0" parTransId="{29EB1A1E-6D35-E849-A8AB-7F0D4E2E6680}" sibTransId="{6EA32678-D2E5-8848-9299-C36558C8B5F8}"/>
    <dgm:cxn modelId="{90F4C71B-FC52-714F-AEBC-04CB77B74D6A}" type="presOf" srcId="{A207472A-ADC3-DB4D-93C5-7A2492F894BF}" destId="{0C4CAA47-4029-E045-AF69-4430195CD843}" srcOrd="1" destOrd="0" presId="urn:microsoft.com/office/officeart/2005/8/layout/list1"/>
    <dgm:cxn modelId="{DBF2C71C-71AE-4971-A8AC-A67042552929}" srcId="{B36EFDB5-29D9-481E-9D28-77F6FB14A584}" destId="{10517512-C974-4BA5-87AC-0E59FF71FE5C}" srcOrd="3" destOrd="0" parTransId="{93ED2A49-352B-4229-AAC2-5A7D49110B39}" sibTransId="{F8908D51-704C-409D-92F9-FFA17499185C}"/>
    <dgm:cxn modelId="{497C061D-1329-C24C-A99E-B687343D4847}" type="presOf" srcId="{493E99D4-E8DE-4FAF-BCC3-40EB65314B94}" destId="{8B92E67C-0A21-0C42-8CD0-5051484328DF}" srcOrd="0" destOrd="0" presId="urn:microsoft.com/office/officeart/2005/8/layout/list1"/>
    <dgm:cxn modelId="{A5F24339-7392-F645-BAA4-EC8F758E2105}" type="presOf" srcId="{125AE3CD-9C17-467C-8766-E99533CC038A}" destId="{995D2178-4AC2-C441-BFF6-8EA37F7EC41D}" srcOrd="1" destOrd="0" presId="urn:microsoft.com/office/officeart/2005/8/layout/list1"/>
    <dgm:cxn modelId="{045FC343-1928-FB48-B576-F41A62E6E7CE}" type="presOf" srcId="{B36EFDB5-29D9-481E-9D28-77F6FB14A584}" destId="{7ED2CCF0-F6A4-8A4B-99E1-05A93A406DDA}" srcOrd="0" destOrd="0" presId="urn:microsoft.com/office/officeart/2005/8/layout/list1"/>
    <dgm:cxn modelId="{3A9F285E-47C9-9746-9F5A-D55D793E26CE}" srcId="{B36EFDB5-29D9-481E-9D28-77F6FB14A584}" destId="{A207472A-ADC3-DB4D-93C5-7A2492F894BF}" srcOrd="1" destOrd="0" parTransId="{A3F4C0F4-0D4C-F042-BDD1-0D7BFBDCE5C8}" sibTransId="{633D3E65-662B-6E48-A05C-8275AD815492}"/>
    <dgm:cxn modelId="{80979A7A-7D6F-E34A-92B1-6D8E50CEBD9C}" type="presOf" srcId="{F066C891-7B39-4B48-B42E-5C8722F2318E}" destId="{67DB3E17-DEF6-D84B-BBC6-2996D4A47A6C}" srcOrd="0" destOrd="0" presId="urn:microsoft.com/office/officeart/2005/8/layout/list1"/>
    <dgm:cxn modelId="{CECFBB86-7EE5-D34D-B1B5-F19B5A152584}" type="presOf" srcId="{10517512-C974-4BA5-87AC-0E59FF71FE5C}" destId="{1BB0F945-BEBA-794D-93B5-314AE9D315F8}" srcOrd="0" destOrd="0" presId="urn:microsoft.com/office/officeart/2005/8/layout/list1"/>
    <dgm:cxn modelId="{39084187-0A80-3843-BD53-D5A166FF9AE3}" type="presOf" srcId="{125AE3CD-9C17-467C-8766-E99533CC038A}" destId="{186EA4A0-8BDB-3741-976A-DD5132832086}" srcOrd="0" destOrd="0" presId="urn:microsoft.com/office/officeart/2005/8/layout/list1"/>
    <dgm:cxn modelId="{58E0BCA0-76E3-4AA2-8807-65DD9CFA0845}" srcId="{B36EFDB5-29D9-481E-9D28-77F6FB14A584}" destId="{493E99D4-E8DE-4FAF-BCC3-40EB65314B94}" srcOrd="0" destOrd="0" parTransId="{8D45BF10-1EA7-4A9A-8AF9-FD63BD64C37F}" sibTransId="{D7CDEE4B-68DA-4931-AC87-EA2C1E48F866}"/>
    <dgm:cxn modelId="{AF3F20AE-A374-4627-A0D0-6BECE226B90E}" srcId="{B36EFDB5-29D9-481E-9D28-77F6FB14A584}" destId="{125AE3CD-9C17-467C-8766-E99533CC038A}" srcOrd="2" destOrd="0" parTransId="{1DB3DB4A-3092-4EDC-8C04-B5C7D0DD2FE1}" sibTransId="{DDD480E5-D86B-4A1D-9E1B-0AC61F19E6DF}"/>
    <dgm:cxn modelId="{979170BC-346F-1F45-A146-CB8D815FEC24}" type="presOf" srcId="{A207472A-ADC3-DB4D-93C5-7A2492F894BF}" destId="{8005EF04-7EDC-0A41-9320-8FCD7A3E0E93}" srcOrd="0" destOrd="0" presId="urn:microsoft.com/office/officeart/2005/8/layout/list1"/>
    <dgm:cxn modelId="{3AFF84E4-2091-724B-83E0-0E5CC93ACF24}" type="presOf" srcId="{F066C891-7B39-4B48-B42E-5C8722F2318E}" destId="{D322A4D6-CC4F-BB4C-B098-F09BCA2310ED}" srcOrd="1" destOrd="0" presId="urn:microsoft.com/office/officeart/2005/8/layout/list1"/>
    <dgm:cxn modelId="{3C7A48FC-68B4-AC4A-A008-7A726BB651E8}" type="presOf" srcId="{10517512-C974-4BA5-87AC-0E59FF71FE5C}" destId="{5EB7B794-2F2D-8442-9828-B68C93EA1C22}" srcOrd="1" destOrd="0" presId="urn:microsoft.com/office/officeart/2005/8/layout/list1"/>
    <dgm:cxn modelId="{721EFB97-BE2F-6540-AAFD-BB10EAC655ED}" type="presParOf" srcId="{7ED2CCF0-F6A4-8A4B-99E1-05A93A406DDA}" destId="{DB82CA1F-6236-7849-A44C-E5BC687A4B17}" srcOrd="0" destOrd="0" presId="urn:microsoft.com/office/officeart/2005/8/layout/list1"/>
    <dgm:cxn modelId="{28E12E29-0925-2247-B81D-1F2D1BCDB6E1}" type="presParOf" srcId="{DB82CA1F-6236-7849-A44C-E5BC687A4B17}" destId="{8B92E67C-0A21-0C42-8CD0-5051484328DF}" srcOrd="0" destOrd="0" presId="urn:microsoft.com/office/officeart/2005/8/layout/list1"/>
    <dgm:cxn modelId="{25437332-F963-214A-B1AB-BE4E9103B4DC}" type="presParOf" srcId="{DB82CA1F-6236-7849-A44C-E5BC687A4B17}" destId="{C107F361-6EBD-B940-997F-EC899F759A6C}" srcOrd="1" destOrd="0" presId="urn:microsoft.com/office/officeart/2005/8/layout/list1"/>
    <dgm:cxn modelId="{B9D00202-1F98-F04F-90EB-7465DF708057}" type="presParOf" srcId="{7ED2CCF0-F6A4-8A4B-99E1-05A93A406DDA}" destId="{C9E2C394-58D9-6341-9B92-868906CC587D}" srcOrd="1" destOrd="0" presId="urn:microsoft.com/office/officeart/2005/8/layout/list1"/>
    <dgm:cxn modelId="{5CFFD0A5-CF2D-EE4C-8424-2BE91AD1C5B0}" type="presParOf" srcId="{7ED2CCF0-F6A4-8A4B-99E1-05A93A406DDA}" destId="{0D2E3D2A-882C-FE4D-9083-FD8632207502}" srcOrd="2" destOrd="0" presId="urn:microsoft.com/office/officeart/2005/8/layout/list1"/>
    <dgm:cxn modelId="{EF21D9C1-735A-374B-B3EE-C8E84B671F59}" type="presParOf" srcId="{7ED2CCF0-F6A4-8A4B-99E1-05A93A406DDA}" destId="{984AB10B-CD83-4741-8246-9BC04F21E606}" srcOrd="3" destOrd="0" presId="urn:microsoft.com/office/officeart/2005/8/layout/list1"/>
    <dgm:cxn modelId="{782FC753-6D84-7844-8F1D-AE2C28ACDBAA}" type="presParOf" srcId="{7ED2CCF0-F6A4-8A4B-99E1-05A93A406DDA}" destId="{F7047363-C3ED-F640-89AB-CD6CEF4DE76B}" srcOrd="4" destOrd="0" presId="urn:microsoft.com/office/officeart/2005/8/layout/list1"/>
    <dgm:cxn modelId="{D1D53984-5E4E-2E41-A711-DBD3074C512A}" type="presParOf" srcId="{F7047363-C3ED-F640-89AB-CD6CEF4DE76B}" destId="{8005EF04-7EDC-0A41-9320-8FCD7A3E0E93}" srcOrd="0" destOrd="0" presId="urn:microsoft.com/office/officeart/2005/8/layout/list1"/>
    <dgm:cxn modelId="{151EA545-AC15-5547-8055-6E5FE9062054}" type="presParOf" srcId="{F7047363-C3ED-F640-89AB-CD6CEF4DE76B}" destId="{0C4CAA47-4029-E045-AF69-4430195CD843}" srcOrd="1" destOrd="0" presId="urn:microsoft.com/office/officeart/2005/8/layout/list1"/>
    <dgm:cxn modelId="{2421F434-1FB3-FD4A-8599-CAC547916506}" type="presParOf" srcId="{7ED2CCF0-F6A4-8A4B-99E1-05A93A406DDA}" destId="{85FD33AF-A30F-264A-AF34-6385505092B3}" srcOrd="5" destOrd="0" presId="urn:microsoft.com/office/officeart/2005/8/layout/list1"/>
    <dgm:cxn modelId="{D3CB0107-FADC-9149-AD36-C28FBC22F1E7}" type="presParOf" srcId="{7ED2CCF0-F6A4-8A4B-99E1-05A93A406DDA}" destId="{C531CBCB-F92B-7643-8663-AF45045C5708}" srcOrd="6" destOrd="0" presId="urn:microsoft.com/office/officeart/2005/8/layout/list1"/>
    <dgm:cxn modelId="{E01E0BB0-0AE5-1647-8EBA-1A828C2A2F9F}" type="presParOf" srcId="{7ED2CCF0-F6A4-8A4B-99E1-05A93A406DDA}" destId="{7136219E-1C11-C544-8869-EB76EFAAC01E}" srcOrd="7" destOrd="0" presId="urn:microsoft.com/office/officeart/2005/8/layout/list1"/>
    <dgm:cxn modelId="{A6E5276C-6C44-FC41-ACDF-044EF4654038}" type="presParOf" srcId="{7ED2CCF0-F6A4-8A4B-99E1-05A93A406DDA}" destId="{7A5EA1B3-731A-6D48-890E-42EE66120D32}" srcOrd="8" destOrd="0" presId="urn:microsoft.com/office/officeart/2005/8/layout/list1"/>
    <dgm:cxn modelId="{417FEACD-615A-574B-A3C9-68BEEDF8590F}" type="presParOf" srcId="{7A5EA1B3-731A-6D48-890E-42EE66120D32}" destId="{186EA4A0-8BDB-3741-976A-DD5132832086}" srcOrd="0" destOrd="0" presId="urn:microsoft.com/office/officeart/2005/8/layout/list1"/>
    <dgm:cxn modelId="{63FDFF32-A71C-5043-8D0B-0B9FBFE13EA3}" type="presParOf" srcId="{7A5EA1B3-731A-6D48-890E-42EE66120D32}" destId="{995D2178-4AC2-C441-BFF6-8EA37F7EC41D}" srcOrd="1" destOrd="0" presId="urn:microsoft.com/office/officeart/2005/8/layout/list1"/>
    <dgm:cxn modelId="{3C8F8A1B-79F4-744E-9221-02181744FD7B}" type="presParOf" srcId="{7ED2CCF0-F6A4-8A4B-99E1-05A93A406DDA}" destId="{CEE41A1E-3AE9-004C-9B00-5999F4647CF9}" srcOrd="9" destOrd="0" presId="urn:microsoft.com/office/officeart/2005/8/layout/list1"/>
    <dgm:cxn modelId="{CB575195-71CD-1046-A4C5-20ECA7DFF227}" type="presParOf" srcId="{7ED2CCF0-F6A4-8A4B-99E1-05A93A406DDA}" destId="{DE768084-D438-1B43-9667-C7F487B34EE4}" srcOrd="10" destOrd="0" presId="urn:microsoft.com/office/officeart/2005/8/layout/list1"/>
    <dgm:cxn modelId="{71AEC291-B2A8-6D4F-9352-732F056406B7}" type="presParOf" srcId="{7ED2CCF0-F6A4-8A4B-99E1-05A93A406DDA}" destId="{A3CFD315-E980-C04B-B095-8972F5D7B153}" srcOrd="11" destOrd="0" presId="urn:microsoft.com/office/officeart/2005/8/layout/list1"/>
    <dgm:cxn modelId="{51734C86-4524-D344-ADD2-3D6EFFA7DD5C}" type="presParOf" srcId="{7ED2CCF0-F6A4-8A4B-99E1-05A93A406DDA}" destId="{DBA6FF11-B580-D941-9C4B-96098CAEAB87}" srcOrd="12" destOrd="0" presId="urn:microsoft.com/office/officeart/2005/8/layout/list1"/>
    <dgm:cxn modelId="{CA17D415-55B9-4E46-9838-01281CDFADB5}" type="presParOf" srcId="{DBA6FF11-B580-D941-9C4B-96098CAEAB87}" destId="{1BB0F945-BEBA-794D-93B5-314AE9D315F8}" srcOrd="0" destOrd="0" presId="urn:microsoft.com/office/officeart/2005/8/layout/list1"/>
    <dgm:cxn modelId="{844BFD99-D29A-C845-A450-CE89FACA49B3}" type="presParOf" srcId="{DBA6FF11-B580-D941-9C4B-96098CAEAB87}" destId="{5EB7B794-2F2D-8442-9828-B68C93EA1C22}" srcOrd="1" destOrd="0" presId="urn:microsoft.com/office/officeart/2005/8/layout/list1"/>
    <dgm:cxn modelId="{1003EE1E-7427-C549-9FB0-8B91B884B01F}" type="presParOf" srcId="{7ED2CCF0-F6A4-8A4B-99E1-05A93A406DDA}" destId="{E8833C11-500C-DB44-857A-F21F38E2FB45}" srcOrd="13" destOrd="0" presId="urn:microsoft.com/office/officeart/2005/8/layout/list1"/>
    <dgm:cxn modelId="{ED767FA3-DD83-BB49-B592-8B8E67B8DDB3}" type="presParOf" srcId="{7ED2CCF0-F6A4-8A4B-99E1-05A93A406DDA}" destId="{9210C760-CAAF-8040-9E8B-253C5F7949F4}" srcOrd="14" destOrd="0" presId="urn:microsoft.com/office/officeart/2005/8/layout/list1"/>
    <dgm:cxn modelId="{FD3494B1-CE99-E941-90B6-D45CE174CFBD}" type="presParOf" srcId="{7ED2CCF0-F6A4-8A4B-99E1-05A93A406DDA}" destId="{C32BDF98-FC58-9D45-903A-F32EB5FFB3F8}" srcOrd="15" destOrd="0" presId="urn:microsoft.com/office/officeart/2005/8/layout/list1"/>
    <dgm:cxn modelId="{E239619E-56A4-044C-B036-BE74E8AFCF02}" type="presParOf" srcId="{7ED2CCF0-F6A4-8A4B-99E1-05A93A406DDA}" destId="{D1A1CE86-ED86-CC46-93CB-3062849676F6}" srcOrd="16" destOrd="0" presId="urn:microsoft.com/office/officeart/2005/8/layout/list1"/>
    <dgm:cxn modelId="{3EBFFC82-20F7-3E44-81D7-BE7E7A1490AF}" type="presParOf" srcId="{D1A1CE86-ED86-CC46-93CB-3062849676F6}" destId="{67DB3E17-DEF6-D84B-BBC6-2996D4A47A6C}" srcOrd="0" destOrd="0" presId="urn:microsoft.com/office/officeart/2005/8/layout/list1"/>
    <dgm:cxn modelId="{8E7662A1-C36D-664D-9614-596141F2C4FA}" type="presParOf" srcId="{D1A1CE86-ED86-CC46-93CB-3062849676F6}" destId="{D322A4D6-CC4F-BB4C-B098-F09BCA2310ED}" srcOrd="1" destOrd="0" presId="urn:microsoft.com/office/officeart/2005/8/layout/list1"/>
    <dgm:cxn modelId="{A48CEA7C-477B-CC45-8521-BE95F96ACA76}" type="presParOf" srcId="{7ED2CCF0-F6A4-8A4B-99E1-05A93A406DDA}" destId="{ED84B500-6A9A-DE4E-B0FF-52397B9992A1}" srcOrd="17" destOrd="0" presId="urn:microsoft.com/office/officeart/2005/8/layout/list1"/>
    <dgm:cxn modelId="{8D3381DB-B547-8B48-9C42-903C79BA22FB}" type="presParOf" srcId="{7ED2CCF0-F6A4-8A4B-99E1-05A93A406DDA}" destId="{46D5732F-4CA1-2049-81E9-523C75DC04DE}"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4810807-9DC1-4BCF-B435-B1983B658A7D}" type="doc">
      <dgm:prSet loTypeId="urn:microsoft.com/office/officeart/2008/layout/LinedList" loCatId="list" qsTypeId="urn:microsoft.com/office/officeart/2005/8/quickstyle/simple5" qsCatId="simple" csTypeId="urn:microsoft.com/office/officeart/2005/8/colors/accent2_2" csCatId="accent2"/>
      <dgm:spPr/>
      <dgm:t>
        <a:bodyPr/>
        <a:lstStyle/>
        <a:p>
          <a:endParaRPr lang="en-US"/>
        </a:p>
      </dgm:t>
    </dgm:pt>
    <dgm:pt modelId="{B528BB3B-CFED-4F6B-A40F-BF1E4AFBE5D6}">
      <dgm:prSet/>
      <dgm:spPr/>
      <dgm:t>
        <a:bodyPr/>
        <a:lstStyle/>
        <a:p>
          <a:r>
            <a:rPr lang="en-US"/>
            <a:t>Use What You’ve Learned</a:t>
          </a:r>
        </a:p>
      </dgm:t>
    </dgm:pt>
    <dgm:pt modelId="{40D31254-E088-4497-85E4-D0BDDF9C3484}" type="parTrans" cxnId="{253370D1-0F17-4119-8DC9-AEB8CE790189}">
      <dgm:prSet/>
      <dgm:spPr/>
      <dgm:t>
        <a:bodyPr/>
        <a:lstStyle/>
        <a:p>
          <a:endParaRPr lang="en-US"/>
        </a:p>
      </dgm:t>
    </dgm:pt>
    <dgm:pt modelId="{0B6DA10D-3FEC-4886-85BB-D0A4D5F92F02}" type="sibTrans" cxnId="{253370D1-0F17-4119-8DC9-AEB8CE790189}">
      <dgm:prSet/>
      <dgm:spPr/>
      <dgm:t>
        <a:bodyPr/>
        <a:lstStyle/>
        <a:p>
          <a:endParaRPr lang="en-US"/>
        </a:p>
      </dgm:t>
    </dgm:pt>
    <dgm:pt modelId="{FE90356A-ED6A-4F2A-934B-04E0A24F7054}">
      <dgm:prSet/>
      <dgm:spPr/>
      <dgm:t>
        <a:bodyPr/>
        <a:lstStyle/>
        <a:p>
          <a:r>
            <a:rPr lang="en-US"/>
            <a:t>Communicate - Network</a:t>
          </a:r>
        </a:p>
      </dgm:t>
    </dgm:pt>
    <dgm:pt modelId="{2DBDDD87-4FF2-4263-BFA1-AEEBC987F082}" type="parTrans" cxnId="{B67059E5-D470-4A79-9BD3-88708A10223C}">
      <dgm:prSet/>
      <dgm:spPr/>
      <dgm:t>
        <a:bodyPr/>
        <a:lstStyle/>
        <a:p>
          <a:endParaRPr lang="en-US"/>
        </a:p>
      </dgm:t>
    </dgm:pt>
    <dgm:pt modelId="{5F432961-91DC-4869-8C5C-5E1958E9D8E6}" type="sibTrans" cxnId="{B67059E5-D470-4A79-9BD3-88708A10223C}">
      <dgm:prSet/>
      <dgm:spPr/>
      <dgm:t>
        <a:bodyPr/>
        <a:lstStyle/>
        <a:p>
          <a:endParaRPr lang="en-US"/>
        </a:p>
      </dgm:t>
    </dgm:pt>
    <dgm:pt modelId="{31CCCD47-D0F0-4317-8653-7DB1EFEDA8EC}">
      <dgm:prSet/>
      <dgm:spPr/>
      <dgm:t>
        <a:bodyPr/>
        <a:lstStyle/>
        <a:p>
          <a:r>
            <a:rPr lang="en-US"/>
            <a:t>Thank Our Many Lecturers and Think About Their Contributions</a:t>
          </a:r>
        </a:p>
      </dgm:t>
    </dgm:pt>
    <dgm:pt modelId="{D40A6288-787C-4BEE-B12A-BC087893B929}" type="parTrans" cxnId="{D3A30646-BD78-466D-BFEA-70D30A9F85E0}">
      <dgm:prSet/>
      <dgm:spPr/>
      <dgm:t>
        <a:bodyPr/>
        <a:lstStyle/>
        <a:p>
          <a:endParaRPr lang="en-US"/>
        </a:p>
      </dgm:t>
    </dgm:pt>
    <dgm:pt modelId="{AA924D90-62B9-4C2B-B3E8-AA1C398B0544}" type="sibTrans" cxnId="{D3A30646-BD78-466D-BFEA-70D30A9F85E0}">
      <dgm:prSet/>
      <dgm:spPr/>
      <dgm:t>
        <a:bodyPr/>
        <a:lstStyle/>
        <a:p>
          <a:endParaRPr lang="en-US"/>
        </a:p>
      </dgm:t>
    </dgm:pt>
    <dgm:pt modelId="{823798D4-1216-4241-A7FE-BAE6126E2D21}">
      <dgm:prSet/>
      <dgm:spPr/>
      <dgm:t>
        <a:bodyPr/>
        <a:lstStyle/>
        <a:p>
          <a:r>
            <a:rPr lang="en-US"/>
            <a:t>Collaborate</a:t>
          </a:r>
        </a:p>
      </dgm:t>
    </dgm:pt>
    <dgm:pt modelId="{7A232F8D-3126-448E-9058-9A672D1EA11C}" type="parTrans" cxnId="{565310DD-A39C-4214-8850-3AFAD0C8B496}">
      <dgm:prSet/>
      <dgm:spPr/>
      <dgm:t>
        <a:bodyPr/>
        <a:lstStyle/>
        <a:p>
          <a:endParaRPr lang="en-US"/>
        </a:p>
      </dgm:t>
    </dgm:pt>
    <dgm:pt modelId="{B12D5F3D-AA21-49BA-A2D4-7B76E92CA017}" type="sibTrans" cxnId="{565310DD-A39C-4214-8850-3AFAD0C8B496}">
      <dgm:prSet/>
      <dgm:spPr/>
      <dgm:t>
        <a:bodyPr/>
        <a:lstStyle/>
        <a:p>
          <a:endParaRPr lang="en-US"/>
        </a:p>
      </dgm:t>
    </dgm:pt>
    <dgm:pt modelId="{F1CBFB29-41F3-46FD-BDA8-E3312369F4CC}">
      <dgm:prSet/>
      <dgm:spPr/>
      <dgm:t>
        <a:bodyPr/>
        <a:lstStyle/>
        <a:p>
          <a:r>
            <a:rPr lang="en-US"/>
            <a:t>Seek Collaborative Funding</a:t>
          </a:r>
        </a:p>
      </dgm:t>
    </dgm:pt>
    <dgm:pt modelId="{EB155647-0B7A-4B05-9E42-FC5B55783333}" type="parTrans" cxnId="{7C254331-D9AA-4538-83F6-8A9DBE8FB118}">
      <dgm:prSet/>
      <dgm:spPr/>
      <dgm:t>
        <a:bodyPr/>
        <a:lstStyle/>
        <a:p>
          <a:endParaRPr lang="en-US"/>
        </a:p>
      </dgm:t>
    </dgm:pt>
    <dgm:pt modelId="{867AF2D2-E85D-447D-B4C9-7B244FEF0ABF}" type="sibTrans" cxnId="{7C254331-D9AA-4538-83F6-8A9DBE8FB118}">
      <dgm:prSet/>
      <dgm:spPr/>
      <dgm:t>
        <a:bodyPr/>
        <a:lstStyle/>
        <a:p>
          <a:endParaRPr lang="en-US"/>
        </a:p>
      </dgm:t>
    </dgm:pt>
    <dgm:pt modelId="{42DC29BF-E038-400E-9B05-7C52E58EC28A}">
      <dgm:prSet/>
      <dgm:spPr/>
      <dgm:t>
        <a:bodyPr/>
        <a:lstStyle/>
        <a:p>
          <a:r>
            <a:rPr lang="en-US"/>
            <a:t>Look for Regional Opportunities</a:t>
          </a:r>
        </a:p>
      </dgm:t>
    </dgm:pt>
    <dgm:pt modelId="{9607A01C-5CB7-4E52-9497-4C4252D8499C}" type="parTrans" cxnId="{E558FC78-09E6-4D1A-9FA7-9E8C6BBC43F2}">
      <dgm:prSet/>
      <dgm:spPr/>
      <dgm:t>
        <a:bodyPr/>
        <a:lstStyle/>
        <a:p>
          <a:endParaRPr lang="en-US"/>
        </a:p>
      </dgm:t>
    </dgm:pt>
    <dgm:pt modelId="{0FFB2EDF-5E5A-4025-B900-67A42BB00E02}" type="sibTrans" cxnId="{E558FC78-09E6-4D1A-9FA7-9E8C6BBC43F2}">
      <dgm:prSet/>
      <dgm:spPr/>
      <dgm:t>
        <a:bodyPr/>
        <a:lstStyle/>
        <a:p>
          <a:endParaRPr lang="en-US"/>
        </a:p>
      </dgm:t>
    </dgm:pt>
    <dgm:pt modelId="{9B051E6A-C5AF-4E24-84A8-72FFA0C95F06}">
      <dgm:prSet/>
      <dgm:spPr/>
      <dgm:t>
        <a:bodyPr/>
        <a:lstStyle/>
        <a:p>
          <a:r>
            <a:rPr lang="en-US"/>
            <a:t>Join and contribute to ACCESS-CI, RDA, PATh, TRUSTED-CI, and other organizations you’ve learned about during this event</a:t>
          </a:r>
        </a:p>
      </dgm:t>
    </dgm:pt>
    <dgm:pt modelId="{DFF2C921-230C-4A2C-9C81-B1E281AB898A}" type="parTrans" cxnId="{BF3D2F0B-40BD-43D0-9BB1-C82DD118492B}">
      <dgm:prSet/>
      <dgm:spPr/>
      <dgm:t>
        <a:bodyPr/>
        <a:lstStyle/>
        <a:p>
          <a:endParaRPr lang="en-US"/>
        </a:p>
      </dgm:t>
    </dgm:pt>
    <dgm:pt modelId="{7E4DBA97-C420-4058-80EB-7A3942F98B49}" type="sibTrans" cxnId="{BF3D2F0B-40BD-43D0-9BB1-C82DD118492B}">
      <dgm:prSet/>
      <dgm:spPr/>
      <dgm:t>
        <a:bodyPr/>
        <a:lstStyle/>
        <a:p>
          <a:endParaRPr lang="en-US"/>
        </a:p>
      </dgm:t>
    </dgm:pt>
    <dgm:pt modelId="{AF92171B-41EC-4CCB-83E8-AF8FA7BBF490}">
      <dgm:prSet/>
      <dgm:spPr/>
      <dgm:t>
        <a:bodyPr/>
        <a:lstStyle/>
        <a:p>
          <a:r>
            <a:rPr lang="en-US"/>
            <a:t>Evangelize Open Science, Open Data, FAIR Concepts, and Ethical Data Use </a:t>
          </a:r>
        </a:p>
      </dgm:t>
    </dgm:pt>
    <dgm:pt modelId="{3BC40976-92BF-41D2-8050-6724AFBD8A1D}" type="parTrans" cxnId="{080BCA6D-41D6-411E-A9C9-4030710CD210}">
      <dgm:prSet/>
      <dgm:spPr/>
      <dgm:t>
        <a:bodyPr/>
        <a:lstStyle/>
        <a:p>
          <a:endParaRPr lang="en-US"/>
        </a:p>
      </dgm:t>
    </dgm:pt>
    <dgm:pt modelId="{FE5D3BB3-EADB-4E44-93BC-2112F37BA535}" type="sibTrans" cxnId="{080BCA6D-41D6-411E-A9C9-4030710CD210}">
      <dgm:prSet/>
      <dgm:spPr/>
      <dgm:t>
        <a:bodyPr/>
        <a:lstStyle/>
        <a:p>
          <a:endParaRPr lang="en-US"/>
        </a:p>
      </dgm:t>
    </dgm:pt>
    <dgm:pt modelId="{2BBBF946-3D3B-9C42-A362-EAC789A1EC5D}" type="pres">
      <dgm:prSet presAssocID="{14810807-9DC1-4BCF-B435-B1983B658A7D}" presName="vert0" presStyleCnt="0">
        <dgm:presLayoutVars>
          <dgm:dir/>
          <dgm:animOne val="branch"/>
          <dgm:animLvl val="lvl"/>
        </dgm:presLayoutVars>
      </dgm:prSet>
      <dgm:spPr/>
    </dgm:pt>
    <dgm:pt modelId="{92A63335-5233-5448-BF9D-DA3DA0736D64}" type="pres">
      <dgm:prSet presAssocID="{B528BB3B-CFED-4F6B-A40F-BF1E4AFBE5D6}" presName="thickLine" presStyleLbl="alignNode1" presStyleIdx="0" presStyleCnt="8"/>
      <dgm:spPr/>
    </dgm:pt>
    <dgm:pt modelId="{067199C7-6899-2A45-B9ED-0F95F9899D48}" type="pres">
      <dgm:prSet presAssocID="{B528BB3B-CFED-4F6B-A40F-BF1E4AFBE5D6}" presName="horz1" presStyleCnt="0"/>
      <dgm:spPr/>
    </dgm:pt>
    <dgm:pt modelId="{32B7A36C-4178-454F-9FE5-7B75A7A4F251}" type="pres">
      <dgm:prSet presAssocID="{B528BB3B-CFED-4F6B-A40F-BF1E4AFBE5D6}" presName="tx1" presStyleLbl="revTx" presStyleIdx="0" presStyleCnt="8"/>
      <dgm:spPr/>
    </dgm:pt>
    <dgm:pt modelId="{EBAE16F8-0AE8-4C4C-933E-B0D90C95FA17}" type="pres">
      <dgm:prSet presAssocID="{B528BB3B-CFED-4F6B-A40F-BF1E4AFBE5D6}" presName="vert1" presStyleCnt="0"/>
      <dgm:spPr/>
    </dgm:pt>
    <dgm:pt modelId="{283854A1-8061-F84E-A17E-D1CA2DA69036}" type="pres">
      <dgm:prSet presAssocID="{FE90356A-ED6A-4F2A-934B-04E0A24F7054}" presName="thickLine" presStyleLbl="alignNode1" presStyleIdx="1" presStyleCnt="8"/>
      <dgm:spPr/>
    </dgm:pt>
    <dgm:pt modelId="{2E0E7805-C499-8841-A4D0-B8016C549AEC}" type="pres">
      <dgm:prSet presAssocID="{FE90356A-ED6A-4F2A-934B-04E0A24F7054}" presName="horz1" presStyleCnt="0"/>
      <dgm:spPr/>
    </dgm:pt>
    <dgm:pt modelId="{D68A4A9D-B958-D64B-B55E-7E888C1E9044}" type="pres">
      <dgm:prSet presAssocID="{FE90356A-ED6A-4F2A-934B-04E0A24F7054}" presName="tx1" presStyleLbl="revTx" presStyleIdx="1" presStyleCnt="8"/>
      <dgm:spPr/>
    </dgm:pt>
    <dgm:pt modelId="{99A82279-5676-5A4F-AB61-0D3B8CBBA479}" type="pres">
      <dgm:prSet presAssocID="{FE90356A-ED6A-4F2A-934B-04E0A24F7054}" presName="vert1" presStyleCnt="0"/>
      <dgm:spPr/>
    </dgm:pt>
    <dgm:pt modelId="{2C4928D5-00E3-8844-BA3C-EEE1701DD367}" type="pres">
      <dgm:prSet presAssocID="{31CCCD47-D0F0-4317-8653-7DB1EFEDA8EC}" presName="thickLine" presStyleLbl="alignNode1" presStyleIdx="2" presStyleCnt="8"/>
      <dgm:spPr/>
    </dgm:pt>
    <dgm:pt modelId="{D41DFA00-2B9A-034E-8973-FDC37AB4BBB8}" type="pres">
      <dgm:prSet presAssocID="{31CCCD47-D0F0-4317-8653-7DB1EFEDA8EC}" presName="horz1" presStyleCnt="0"/>
      <dgm:spPr/>
    </dgm:pt>
    <dgm:pt modelId="{15355508-5902-364A-AB4A-9D8AE1A28FC6}" type="pres">
      <dgm:prSet presAssocID="{31CCCD47-D0F0-4317-8653-7DB1EFEDA8EC}" presName="tx1" presStyleLbl="revTx" presStyleIdx="2" presStyleCnt="8"/>
      <dgm:spPr/>
    </dgm:pt>
    <dgm:pt modelId="{E7ACA078-080E-D746-A902-0F3DC8B44C74}" type="pres">
      <dgm:prSet presAssocID="{31CCCD47-D0F0-4317-8653-7DB1EFEDA8EC}" presName="vert1" presStyleCnt="0"/>
      <dgm:spPr/>
    </dgm:pt>
    <dgm:pt modelId="{4EB08D78-20E4-D74A-8C16-A3176D231CE6}" type="pres">
      <dgm:prSet presAssocID="{823798D4-1216-4241-A7FE-BAE6126E2D21}" presName="thickLine" presStyleLbl="alignNode1" presStyleIdx="3" presStyleCnt="8"/>
      <dgm:spPr/>
    </dgm:pt>
    <dgm:pt modelId="{66934B36-5A32-4142-A3E3-31AE708DD4E1}" type="pres">
      <dgm:prSet presAssocID="{823798D4-1216-4241-A7FE-BAE6126E2D21}" presName="horz1" presStyleCnt="0"/>
      <dgm:spPr/>
    </dgm:pt>
    <dgm:pt modelId="{BF5037B9-7782-E443-A474-C455395D16CE}" type="pres">
      <dgm:prSet presAssocID="{823798D4-1216-4241-A7FE-BAE6126E2D21}" presName="tx1" presStyleLbl="revTx" presStyleIdx="3" presStyleCnt="8"/>
      <dgm:spPr/>
    </dgm:pt>
    <dgm:pt modelId="{90F669E3-925F-A749-85EE-B62F5024467D}" type="pres">
      <dgm:prSet presAssocID="{823798D4-1216-4241-A7FE-BAE6126E2D21}" presName="vert1" presStyleCnt="0"/>
      <dgm:spPr/>
    </dgm:pt>
    <dgm:pt modelId="{FDA0916E-213E-9646-802D-1C4284D3F4AD}" type="pres">
      <dgm:prSet presAssocID="{F1CBFB29-41F3-46FD-BDA8-E3312369F4CC}" presName="thickLine" presStyleLbl="alignNode1" presStyleIdx="4" presStyleCnt="8"/>
      <dgm:spPr/>
    </dgm:pt>
    <dgm:pt modelId="{4FD1443C-8BBA-3247-BABC-4E5A8BC60DDB}" type="pres">
      <dgm:prSet presAssocID="{F1CBFB29-41F3-46FD-BDA8-E3312369F4CC}" presName="horz1" presStyleCnt="0"/>
      <dgm:spPr/>
    </dgm:pt>
    <dgm:pt modelId="{D99A250A-0B6D-1843-BD9C-6785A0E74D03}" type="pres">
      <dgm:prSet presAssocID="{F1CBFB29-41F3-46FD-BDA8-E3312369F4CC}" presName="tx1" presStyleLbl="revTx" presStyleIdx="4" presStyleCnt="8"/>
      <dgm:spPr/>
    </dgm:pt>
    <dgm:pt modelId="{C34D0764-B0D8-564B-B4FA-C15EB6785552}" type="pres">
      <dgm:prSet presAssocID="{F1CBFB29-41F3-46FD-BDA8-E3312369F4CC}" presName="vert1" presStyleCnt="0"/>
      <dgm:spPr/>
    </dgm:pt>
    <dgm:pt modelId="{B673D0B6-DC71-5443-B6AE-61BCD9F9D111}" type="pres">
      <dgm:prSet presAssocID="{42DC29BF-E038-400E-9B05-7C52E58EC28A}" presName="thickLine" presStyleLbl="alignNode1" presStyleIdx="5" presStyleCnt="8"/>
      <dgm:spPr/>
    </dgm:pt>
    <dgm:pt modelId="{C0230761-6419-DC40-A1F2-117D31701F3E}" type="pres">
      <dgm:prSet presAssocID="{42DC29BF-E038-400E-9B05-7C52E58EC28A}" presName="horz1" presStyleCnt="0"/>
      <dgm:spPr/>
    </dgm:pt>
    <dgm:pt modelId="{D8BEDF2B-537E-D64E-BEB8-EB2AF6545E08}" type="pres">
      <dgm:prSet presAssocID="{42DC29BF-E038-400E-9B05-7C52E58EC28A}" presName="tx1" presStyleLbl="revTx" presStyleIdx="5" presStyleCnt="8"/>
      <dgm:spPr/>
    </dgm:pt>
    <dgm:pt modelId="{7E7797FB-6991-D34C-ACB8-51DFFC8259F3}" type="pres">
      <dgm:prSet presAssocID="{42DC29BF-E038-400E-9B05-7C52E58EC28A}" presName="vert1" presStyleCnt="0"/>
      <dgm:spPr/>
    </dgm:pt>
    <dgm:pt modelId="{392219B0-D78D-CB42-A187-180C18868943}" type="pres">
      <dgm:prSet presAssocID="{9B051E6A-C5AF-4E24-84A8-72FFA0C95F06}" presName="thickLine" presStyleLbl="alignNode1" presStyleIdx="6" presStyleCnt="8"/>
      <dgm:spPr/>
    </dgm:pt>
    <dgm:pt modelId="{4532C77B-4C10-8049-8073-A7077F4048CA}" type="pres">
      <dgm:prSet presAssocID="{9B051E6A-C5AF-4E24-84A8-72FFA0C95F06}" presName="horz1" presStyleCnt="0"/>
      <dgm:spPr/>
    </dgm:pt>
    <dgm:pt modelId="{7C3AE757-D6F8-8143-821D-48FD9F6EDA3F}" type="pres">
      <dgm:prSet presAssocID="{9B051E6A-C5AF-4E24-84A8-72FFA0C95F06}" presName="tx1" presStyleLbl="revTx" presStyleIdx="6" presStyleCnt="8"/>
      <dgm:spPr/>
    </dgm:pt>
    <dgm:pt modelId="{DC0277C5-61D5-D442-B6B9-0463DC20E689}" type="pres">
      <dgm:prSet presAssocID="{9B051E6A-C5AF-4E24-84A8-72FFA0C95F06}" presName="vert1" presStyleCnt="0"/>
      <dgm:spPr/>
    </dgm:pt>
    <dgm:pt modelId="{F45B7353-094F-7D40-A846-91A7305A6CA2}" type="pres">
      <dgm:prSet presAssocID="{AF92171B-41EC-4CCB-83E8-AF8FA7BBF490}" presName="thickLine" presStyleLbl="alignNode1" presStyleIdx="7" presStyleCnt="8"/>
      <dgm:spPr/>
    </dgm:pt>
    <dgm:pt modelId="{116D36FB-A8FB-564F-8752-7BB9935093F9}" type="pres">
      <dgm:prSet presAssocID="{AF92171B-41EC-4CCB-83E8-AF8FA7BBF490}" presName="horz1" presStyleCnt="0"/>
      <dgm:spPr/>
    </dgm:pt>
    <dgm:pt modelId="{BF03D75A-CA70-3445-A108-6A6785709926}" type="pres">
      <dgm:prSet presAssocID="{AF92171B-41EC-4CCB-83E8-AF8FA7BBF490}" presName="tx1" presStyleLbl="revTx" presStyleIdx="7" presStyleCnt="8"/>
      <dgm:spPr/>
    </dgm:pt>
    <dgm:pt modelId="{FD9EC9AA-976B-5B4C-8843-584B75BAFA67}" type="pres">
      <dgm:prSet presAssocID="{AF92171B-41EC-4CCB-83E8-AF8FA7BBF490}" presName="vert1" presStyleCnt="0"/>
      <dgm:spPr/>
    </dgm:pt>
  </dgm:ptLst>
  <dgm:cxnLst>
    <dgm:cxn modelId="{BF3D2F0B-40BD-43D0-9BB1-C82DD118492B}" srcId="{14810807-9DC1-4BCF-B435-B1983B658A7D}" destId="{9B051E6A-C5AF-4E24-84A8-72FFA0C95F06}" srcOrd="6" destOrd="0" parTransId="{DFF2C921-230C-4A2C-9C81-B1E281AB898A}" sibTransId="{7E4DBA97-C420-4058-80EB-7A3942F98B49}"/>
    <dgm:cxn modelId="{7C254331-D9AA-4538-83F6-8A9DBE8FB118}" srcId="{14810807-9DC1-4BCF-B435-B1983B658A7D}" destId="{F1CBFB29-41F3-46FD-BDA8-E3312369F4CC}" srcOrd="4" destOrd="0" parTransId="{EB155647-0B7A-4B05-9E42-FC5B55783333}" sibTransId="{867AF2D2-E85D-447D-B4C9-7B244FEF0ABF}"/>
    <dgm:cxn modelId="{D3A30646-BD78-466D-BFEA-70D30A9F85E0}" srcId="{14810807-9DC1-4BCF-B435-B1983B658A7D}" destId="{31CCCD47-D0F0-4317-8653-7DB1EFEDA8EC}" srcOrd="2" destOrd="0" parTransId="{D40A6288-787C-4BEE-B12A-BC087893B929}" sibTransId="{AA924D90-62B9-4C2B-B3E8-AA1C398B0544}"/>
    <dgm:cxn modelId="{EAE80058-9989-304D-A520-4048B315C917}" type="presOf" srcId="{FE90356A-ED6A-4F2A-934B-04E0A24F7054}" destId="{D68A4A9D-B958-D64B-B55E-7E888C1E9044}" srcOrd="0" destOrd="0" presId="urn:microsoft.com/office/officeart/2008/layout/LinedList"/>
    <dgm:cxn modelId="{749C4A58-6B09-F744-8528-499257F9F0EB}" type="presOf" srcId="{B528BB3B-CFED-4F6B-A40F-BF1E4AFBE5D6}" destId="{32B7A36C-4178-454F-9FE5-7B75A7A4F251}" srcOrd="0" destOrd="0" presId="urn:microsoft.com/office/officeart/2008/layout/LinedList"/>
    <dgm:cxn modelId="{B47A735C-F4B5-1145-A87E-9AE3610B66FE}" type="presOf" srcId="{9B051E6A-C5AF-4E24-84A8-72FFA0C95F06}" destId="{7C3AE757-D6F8-8143-821D-48FD9F6EDA3F}" srcOrd="0" destOrd="0" presId="urn:microsoft.com/office/officeart/2008/layout/LinedList"/>
    <dgm:cxn modelId="{CD68FA64-F43A-E64E-8AB3-11AC917825B4}" type="presOf" srcId="{14810807-9DC1-4BCF-B435-B1983B658A7D}" destId="{2BBBF946-3D3B-9C42-A362-EAC789A1EC5D}" srcOrd="0" destOrd="0" presId="urn:microsoft.com/office/officeart/2008/layout/LinedList"/>
    <dgm:cxn modelId="{3C4BB068-ABC3-A542-BE5E-A8CF28229ABC}" type="presOf" srcId="{F1CBFB29-41F3-46FD-BDA8-E3312369F4CC}" destId="{D99A250A-0B6D-1843-BD9C-6785A0E74D03}" srcOrd="0" destOrd="0" presId="urn:microsoft.com/office/officeart/2008/layout/LinedList"/>
    <dgm:cxn modelId="{080BCA6D-41D6-411E-A9C9-4030710CD210}" srcId="{14810807-9DC1-4BCF-B435-B1983B658A7D}" destId="{AF92171B-41EC-4CCB-83E8-AF8FA7BBF490}" srcOrd="7" destOrd="0" parTransId="{3BC40976-92BF-41D2-8050-6724AFBD8A1D}" sibTransId="{FE5D3BB3-EADB-4E44-93BC-2112F37BA535}"/>
    <dgm:cxn modelId="{E558FC78-09E6-4D1A-9FA7-9E8C6BBC43F2}" srcId="{14810807-9DC1-4BCF-B435-B1983B658A7D}" destId="{42DC29BF-E038-400E-9B05-7C52E58EC28A}" srcOrd="5" destOrd="0" parTransId="{9607A01C-5CB7-4E52-9497-4C4252D8499C}" sibTransId="{0FFB2EDF-5E5A-4025-B900-67A42BB00E02}"/>
    <dgm:cxn modelId="{C762228A-52FC-DB43-8217-48231A1A0BD4}" type="presOf" srcId="{AF92171B-41EC-4CCB-83E8-AF8FA7BBF490}" destId="{BF03D75A-CA70-3445-A108-6A6785709926}" srcOrd="0" destOrd="0" presId="urn:microsoft.com/office/officeart/2008/layout/LinedList"/>
    <dgm:cxn modelId="{E0868797-6F64-B24D-B1E3-178BDADA04E9}" type="presOf" srcId="{823798D4-1216-4241-A7FE-BAE6126E2D21}" destId="{BF5037B9-7782-E443-A474-C455395D16CE}" srcOrd="0" destOrd="0" presId="urn:microsoft.com/office/officeart/2008/layout/LinedList"/>
    <dgm:cxn modelId="{0D8411A3-37EF-6A42-8645-72757F23E93A}" type="presOf" srcId="{31CCCD47-D0F0-4317-8653-7DB1EFEDA8EC}" destId="{15355508-5902-364A-AB4A-9D8AE1A28FC6}" srcOrd="0" destOrd="0" presId="urn:microsoft.com/office/officeart/2008/layout/LinedList"/>
    <dgm:cxn modelId="{88D164B3-2BC0-AC45-BA91-295D587E8166}" type="presOf" srcId="{42DC29BF-E038-400E-9B05-7C52E58EC28A}" destId="{D8BEDF2B-537E-D64E-BEB8-EB2AF6545E08}" srcOrd="0" destOrd="0" presId="urn:microsoft.com/office/officeart/2008/layout/LinedList"/>
    <dgm:cxn modelId="{253370D1-0F17-4119-8DC9-AEB8CE790189}" srcId="{14810807-9DC1-4BCF-B435-B1983B658A7D}" destId="{B528BB3B-CFED-4F6B-A40F-BF1E4AFBE5D6}" srcOrd="0" destOrd="0" parTransId="{40D31254-E088-4497-85E4-D0BDDF9C3484}" sibTransId="{0B6DA10D-3FEC-4886-85BB-D0A4D5F92F02}"/>
    <dgm:cxn modelId="{565310DD-A39C-4214-8850-3AFAD0C8B496}" srcId="{14810807-9DC1-4BCF-B435-B1983B658A7D}" destId="{823798D4-1216-4241-A7FE-BAE6126E2D21}" srcOrd="3" destOrd="0" parTransId="{7A232F8D-3126-448E-9058-9A672D1EA11C}" sibTransId="{B12D5F3D-AA21-49BA-A2D4-7B76E92CA017}"/>
    <dgm:cxn modelId="{B67059E5-D470-4A79-9BD3-88708A10223C}" srcId="{14810807-9DC1-4BCF-B435-B1983B658A7D}" destId="{FE90356A-ED6A-4F2A-934B-04E0A24F7054}" srcOrd="1" destOrd="0" parTransId="{2DBDDD87-4FF2-4263-BFA1-AEEBC987F082}" sibTransId="{5F432961-91DC-4869-8C5C-5E1958E9D8E6}"/>
    <dgm:cxn modelId="{5744EF7D-8AE5-D34F-9354-C71D85A8D228}" type="presParOf" srcId="{2BBBF946-3D3B-9C42-A362-EAC789A1EC5D}" destId="{92A63335-5233-5448-BF9D-DA3DA0736D64}" srcOrd="0" destOrd="0" presId="urn:microsoft.com/office/officeart/2008/layout/LinedList"/>
    <dgm:cxn modelId="{8D69673F-74E2-EC47-BFD9-0D8A8A88E6E8}" type="presParOf" srcId="{2BBBF946-3D3B-9C42-A362-EAC789A1EC5D}" destId="{067199C7-6899-2A45-B9ED-0F95F9899D48}" srcOrd="1" destOrd="0" presId="urn:microsoft.com/office/officeart/2008/layout/LinedList"/>
    <dgm:cxn modelId="{4AC82708-1554-DC4E-BE02-3E7EB3E51283}" type="presParOf" srcId="{067199C7-6899-2A45-B9ED-0F95F9899D48}" destId="{32B7A36C-4178-454F-9FE5-7B75A7A4F251}" srcOrd="0" destOrd="0" presId="urn:microsoft.com/office/officeart/2008/layout/LinedList"/>
    <dgm:cxn modelId="{0BDD92C8-78D8-F74A-96C2-1534D789EE9C}" type="presParOf" srcId="{067199C7-6899-2A45-B9ED-0F95F9899D48}" destId="{EBAE16F8-0AE8-4C4C-933E-B0D90C95FA17}" srcOrd="1" destOrd="0" presId="urn:microsoft.com/office/officeart/2008/layout/LinedList"/>
    <dgm:cxn modelId="{5AB2302D-4BEF-644F-9113-733FF0632E51}" type="presParOf" srcId="{2BBBF946-3D3B-9C42-A362-EAC789A1EC5D}" destId="{283854A1-8061-F84E-A17E-D1CA2DA69036}" srcOrd="2" destOrd="0" presId="urn:microsoft.com/office/officeart/2008/layout/LinedList"/>
    <dgm:cxn modelId="{F4369E5E-E2E5-4A45-B77A-42C835E88D71}" type="presParOf" srcId="{2BBBF946-3D3B-9C42-A362-EAC789A1EC5D}" destId="{2E0E7805-C499-8841-A4D0-B8016C549AEC}" srcOrd="3" destOrd="0" presId="urn:microsoft.com/office/officeart/2008/layout/LinedList"/>
    <dgm:cxn modelId="{7FC8C8B8-105A-6D43-8A12-417C18E8E87A}" type="presParOf" srcId="{2E0E7805-C499-8841-A4D0-B8016C549AEC}" destId="{D68A4A9D-B958-D64B-B55E-7E888C1E9044}" srcOrd="0" destOrd="0" presId="urn:microsoft.com/office/officeart/2008/layout/LinedList"/>
    <dgm:cxn modelId="{9CDC4327-CA3C-BB4D-AC28-E09B91D66B7A}" type="presParOf" srcId="{2E0E7805-C499-8841-A4D0-B8016C549AEC}" destId="{99A82279-5676-5A4F-AB61-0D3B8CBBA479}" srcOrd="1" destOrd="0" presId="urn:microsoft.com/office/officeart/2008/layout/LinedList"/>
    <dgm:cxn modelId="{CFA0B473-B584-B544-8F7E-747ED3153E55}" type="presParOf" srcId="{2BBBF946-3D3B-9C42-A362-EAC789A1EC5D}" destId="{2C4928D5-00E3-8844-BA3C-EEE1701DD367}" srcOrd="4" destOrd="0" presId="urn:microsoft.com/office/officeart/2008/layout/LinedList"/>
    <dgm:cxn modelId="{7AA47F1A-01B2-1747-93A1-289175478052}" type="presParOf" srcId="{2BBBF946-3D3B-9C42-A362-EAC789A1EC5D}" destId="{D41DFA00-2B9A-034E-8973-FDC37AB4BBB8}" srcOrd="5" destOrd="0" presId="urn:microsoft.com/office/officeart/2008/layout/LinedList"/>
    <dgm:cxn modelId="{EABC2629-9670-AD40-82FB-ED9DA6D03CA9}" type="presParOf" srcId="{D41DFA00-2B9A-034E-8973-FDC37AB4BBB8}" destId="{15355508-5902-364A-AB4A-9D8AE1A28FC6}" srcOrd="0" destOrd="0" presId="urn:microsoft.com/office/officeart/2008/layout/LinedList"/>
    <dgm:cxn modelId="{469AB06E-4A7E-9D44-B175-81944BCF1E62}" type="presParOf" srcId="{D41DFA00-2B9A-034E-8973-FDC37AB4BBB8}" destId="{E7ACA078-080E-D746-A902-0F3DC8B44C74}" srcOrd="1" destOrd="0" presId="urn:microsoft.com/office/officeart/2008/layout/LinedList"/>
    <dgm:cxn modelId="{7D67B17B-5AF3-AE43-9D7E-CA34CF343F62}" type="presParOf" srcId="{2BBBF946-3D3B-9C42-A362-EAC789A1EC5D}" destId="{4EB08D78-20E4-D74A-8C16-A3176D231CE6}" srcOrd="6" destOrd="0" presId="urn:microsoft.com/office/officeart/2008/layout/LinedList"/>
    <dgm:cxn modelId="{9C9332A8-6A54-6049-8DF3-3FF6BF30E058}" type="presParOf" srcId="{2BBBF946-3D3B-9C42-A362-EAC789A1EC5D}" destId="{66934B36-5A32-4142-A3E3-31AE708DD4E1}" srcOrd="7" destOrd="0" presId="urn:microsoft.com/office/officeart/2008/layout/LinedList"/>
    <dgm:cxn modelId="{F4DD1FBA-AD00-9345-9C42-EFC068539225}" type="presParOf" srcId="{66934B36-5A32-4142-A3E3-31AE708DD4E1}" destId="{BF5037B9-7782-E443-A474-C455395D16CE}" srcOrd="0" destOrd="0" presId="urn:microsoft.com/office/officeart/2008/layout/LinedList"/>
    <dgm:cxn modelId="{0C42C9AE-2233-4140-A67B-65473961DD00}" type="presParOf" srcId="{66934B36-5A32-4142-A3E3-31AE708DD4E1}" destId="{90F669E3-925F-A749-85EE-B62F5024467D}" srcOrd="1" destOrd="0" presId="urn:microsoft.com/office/officeart/2008/layout/LinedList"/>
    <dgm:cxn modelId="{A65DF7B3-8B50-CD4E-983B-4B26C900C9B2}" type="presParOf" srcId="{2BBBF946-3D3B-9C42-A362-EAC789A1EC5D}" destId="{FDA0916E-213E-9646-802D-1C4284D3F4AD}" srcOrd="8" destOrd="0" presId="urn:microsoft.com/office/officeart/2008/layout/LinedList"/>
    <dgm:cxn modelId="{8BBC5F79-E9B4-5741-BB44-02DEB7683521}" type="presParOf" srcId="{2BBBF946-3D3B-9C42-A362-EAC789A1EC5D}" destId="{4FD1443C-8BBA-3247-BABC-4E5A8BC60DDB}" srcOrd="9" destOrd="0" presId="urn:microsoft.com/office/officeart/2008/layout/LinedList"/>
    <dgm:cxn modelId="{62F70203-EF90-6741-936C-67386A7B0520}" type="presParOf" srcId="{4FD1443C-8BBA-3247-BABC-4E5A8BC60DDB}" destId="{D99A250A-0B6D-1843-BD9C-6785A0E74D03}" srcOrd="0" destOrd="0" presId="urn:microsoft.com/office/officeart/2008/layout/LinedList"/>
    <dgm:cxn modelId="{AE7DADDC-6FCB-DA48-9C96-155EA4E9CF1C}" type="presParOf" srcId="{4FD1443C-8BBA-3247-BABC-4E5A8BC60DDB}" destId="{C34D0764-B0D8-564B-B4FA-C15EB6785552}" srcOrd="1" destOrd="0" presId="urn:microsoft.com/office/officeart/2008/layout/LinedList"/>
    <dgm:cxn modelId="{F790F5CE-4DEB-3B4A-8F3B-3DF30B4ADC57}" type="presParOf" srcId="{2BBBF946-3D3B-9C42-A362-EAC789A1EC5D}" destId="{B673D0B6-DC71-5443-B6AE-61BCD9F9D111}" srcOrd="10" destOrd="0" presId="urn:microsoft.com/office/officeart/2008/layout/LinedList"/>
    <dgm:cxn modelId="{1EB2832D-C5B7-7144-A75B-78CD40B2392C}" type="presParOf" srcId="{2BBBF946-3D3B-9C42-A362-EAC789A1EC5D}" destId="{C0230761-6419-DC40-A1F2-117D31701F3E}" srcOrd="11" destOrd="0" presId="urn:microsoft.com/office/officeart/2008/layout/LinedList"/>
    <dgm:cxn modelId="{5093B7AC-2FD9-C94B-9EE7-8F71528EA662}" type="presParOf" srcId="{C0230761-6419-DC40-A1F2-117D31701F3E}" destId="{D8BEDF2B-537E-D64E-BEB8-EB2AF6545E08}" srcOrd="0" destOrd="0" presId="urn:microsoft.com/office/officeart/2008/layout/LinedList"/>
    <dgm:cxn modelId="{8D38E628-B0F0-A847-BF0D-CA72402D0F83}" type="presParOf" srcId="{C0230761-6419-DC40-A1F2-117D31701F3E}" destId="{7E7797FB-6991-D34C-ACB8-51DFFC8259F3}" srcOrd="1" destOrd="0" presId="urn:microsoft.com/office/officeart/2008/layout/LinedList"/>
    <dgm:cxn modelId="{8190533E-7420-C145-B662-4AD5600C1506}" type="presParOf" srcId="{2BBBF946-3D3B-9C42-A362-EAC789A1EC5D}" destId="{392219B0-D78D-CB42-A187-180C18868943}" srcOrd="12" destOrd="0" presId="urn:microsoft.com/office/officeart/2008/layout/LinedList"/>
    <dgm:cxn modelId="{66094A56-54C3-C54C-A981-A73EF46CC38B}" type="presParOf" srcId="{2BBBF946-3D3B-9C42-A362-EAC789A1EC5D}" destId="{4532C77B-4C10-8049-8073-A7077F4048CA}" srcOrd="13" destOrd="0" presId="urn:microsoft.com/office/officeart/2008/layout/LinedList"/>
    <dgm:cxn modelId="{23A8BB97-F167-194F-A2F4-3CBCA3C358C5}" type="presParOf" srcId="{4532C77B-4C10-8049-8073-A7077F4048CA}" destId="{7C3AE757-D6F8-8143-821D-48FD9F6EDA3F}" srcOrd="0" destOrd="0" presId="urn:microsoft.com/office/officeart/2008/layout/LinedList"/>
    <dgm:cxn modelId="{7D0F8943-7401-DF4A-A611-C460B8B9464C}" type="presParOf" srcId="{4532C77B-4C10-8049-8073-A7077F4048CA}" destId="{DC0277C5-61D5-D442-B6B9-0463DC20E689}" srcOrd="1" destOrd="0" presId="urn:microsoft.com/office/officeart/2008/layout/LinedList"/>
    <dgm:cxn modelId="{3B980B7C-BE5E-0E46-867F-A27DD379B591}" type="presParOf" srcId="{2BBBF946-3D3B-9C42-A362-EAC789A1EC5D}" destId="{F45B7353-094F-7D40-A846-91A7305A6CA2}" srcOrd="14" destOrd="0" presId="urn:microsoft.com/office/officeart/2008/layout/LinedList"/>
    <dgm:cxn modelId="{5839DE64-351B-A643-A518-3E0CFC80BDF3}" type="presParOf" srcId="{2BBBF946-3D3B-9C42-A362-EAC789A1EC5D}" destId="{116D36FB-A8FB-564F-8752-7BB9935093F9}" srcOrd="15" destOrd="0" presId="urn:microsoft.com/office/officeart/2008/layout/LinedList"/>
    <dgm:cxn modelId="{D393B37C-7677-BC48-940D-5E9BD52CF4B7}" type="presParOf" srcId="{116D36FB-A8FB-564F-8752-7BB9935093F9}" destId="{BF03D75A-CA70-3445-A108-6A6785709926}" srcOrd="0" destOrd="0" presId="urn:microsoft.com/office/officeart/2008/layout/LinedList"/>
    <dgm:cxn modelId="{A5107500-4E86-F546-9D64-44DFD07D12F4}" type="presParOf" srcId="{116D36FB-A8FB-564F-8752-7BB9935093F9}" destId="{FD9EC9AA-976B-5B4C-8843-584B75BAFA6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2E3D2A-882C-FE4D-9083-FD8632207502}">
      <dsp:nvSpPr>
        <dsp:cNvPr id="0" name=""/>
        <dsp:cNvSpPr/>
      </dsp:nvSpPr>
      <dsp:spPr>
        <a:xfrm>
          <a:off x="0" y="424400"/>
          <a:ext cx="6666833" cy="604799"/>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C107F361-6EBD-B940-997F-EC899F759A6C}">
      <dsp:nvSpPr>
        <dsp:cNvPr id="0" name=""/>
        <dsp:cNvSpPr/>
      </dsp:nvSpPr>
      <dsp:spPr>
        <a:xfrm>
          <a:off x="333341" y="70160"/>
          <a:ext cx="4666783" cy="70848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en-US" sz="2400" kern="1200" dirty="0"/>
            <a:t>BELLANTUONO, Anthony</a:t>
          </a:r>
        </a:p>
      </dsp:txBody>
      <dsp:txXfrm>
        <a:off x="367926" y="104745"/>
        <a:ext cx="4597613" cy="639310"/>
      </dsp:txXfrm>
    </dsp:sp>
    <dsp:sp modelId="{C531CBCB-F92B-7643-8663-AF45045C5708}">
      <dsp:nvSpPr>
        <dsp:cNvPr id="0" name=""/>
        <dsp:cNvSpPr/>
      </dsp:nvSpPr>
      <dsp:spPr>
        <a:xfrm>
          <a:off x="0" y="1513040"/>
          <a:ext cx="6666833" cy="604799"/>
        </a:xfrm>
        <a:prstGeom prst="rect">
          <a:avLst/>
        </a:prstGeom>
        <a:solidFill>
          <a:schemeClr val="lt1">
            <a:alpha val="90000"/>
            <a:hueOff val="0"/>
            <a:satOff val="0"/>
            <a:lumOff val="0"/>
            <a:alphaOff val="0"/>
          </a:schemeClr>
        </a:solidFill>
        <a:ln w="6350" cap="flat" cmpd="sng" algn="ctr">
          <a:solidFill>
            <a:schemeClr val="accent2">
              <a:hueOff val="-363841"/>
              <a:satOff val="-20982"/>
              <a:lumOff val="2157"/>
              <a:alphaOff val="0"/>
            </a:schemeClr>
          </a:solidFill>
          <a:prstDash val="solid"/>
          <a:miter lim="800000"/>
        </a:ln>
        <a:effectLst/>
      </dsp:spPr>
      <dsp:style>
        <a:lnRef idx="1">
          <a:scrgbClr r="0" g="0" b="0"/>
        </a:lnRef>
        <a:fillRef idx="1">
          <a:scrgbClr r="0" g="0" b="0"/>
        </a:fillRef>
        <a:effectRef idx="0">
          <a:scrgbClr r="0" g="0" b="0"/>
        </a:effectRef>
        <a:fontRef idx="minor"/>
      </dsp:style>
    </dsp:sp>
    <dsp:sp modelId="{0C4CAA47-4029-E045-AF69-4430195CD843}">
      <dsp:nvSpPr>
        <dsp:cNvPr id="0" name=""/>
        <dsp:cNvSpPr/>
      </dsp:nvSpPr>
      <dsp:spPr>
        <a:xfrm>
          <a:off x="333341" y="1158800"/>
          <a:ext cx="4666783" cy="708480"/>
        </a:xfrm>
        <a:prstGeom prst="roundRect">
          <a:avLst/>
        </a:prstGeom>
        <a:gradFill rotWithShape="0">
          <a:gsLst>
            <a:gs pos="0">
              <a:schemeClr val="accent2">
                <a:hueOff val="-363841"/>
                <a:satOff val="-20982"/>
                <a:lumOff val="2157"/>
                <a:alphaOff val="0"/>
                <a:satMod val="103000"/>
                <a:lumMod val="102000"/>
                <a:tint val="94000"/>
              </a:schemeClr>
            </a:gs>
            <a:gs pos="50000">
              <a:schemeClr val="accent2">
                <a:hueOff val="-363841"/>
                <a:satOff val="-20982"/>
                <a:lumOff val="2157"/>
                <a:alphaOff val="0"/>
                <a:satMod val="110000"/>
                <a:lumMod val="100000"/>
                <a:shade val="100000"/>
              </a:schemeClr>
            </a:gs>
            <a:gs pos="100000">
              <a:schemeClr val="accent2">
                <a:hueOff val="-363841"/>
                <a:satOff val="-20982"/>
                <a:lumOff val="21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en-US" sz="2400" kern="1200" dirty="0"/>
            <a:t>CHERGAROVA, </a:t>
          </a:r>
          <a:r>
            <a:rPr lang="en-US" sz="2400" kern="1200" dirty="0" err="1"/>
            <a:t>Vasilka</a:t>
          </a:r>
          <a:endParaRPr lang="en-US" sz="2400" kern="1200" dirty="0"/>
        </a:p>
      </dsp:txBody>
      <dsp:txXfrm>
        <a:off x="367926" y="1193385"/>
        <a:ext cx="4597613" cy="639310"/>
      </dsp:txXfrm>
    </dsp:sp>
    <dsp:sp modelId="{DE768084-D438-1B43-9667-C7F487B34EE4}">
      <dsp:nvSpPr>
        <dsp:cNvPr id="0" name=""/>
        <dsp:cNvSpPr/>
      </dsp:nvSpPr>
      <dsp:spPr>
        <a:xfrm>
          <a:off x="0" y="2601680"/>
          <a:ext cx="6666833" cy="604799"/>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sp>
    <dsp:sp modelId="{995D2178-4AC2-C441-BFF6-8EA37F7EC41D}">
      <dsp:nvSpPr>
        <dsp:cNvPr id="0" name=""/>
        <dsp:cNvSpPr/>
      </dsp:nvSpPr>
      <dsp:spPr>
        <a:xfrm>
          <a:off x="333341" y="2247440"/>
          <a:ext cx="4666783" cy="70848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en-US" sz="2400" kern="1200"/>
            <a:t>DRIESBACH, David</a:t>
          </a:r>
        </a:p>
      </dsp:txBody>
      <dsp:txXfrm>
        <a:off x="367926" y="2282025"/>
        <a:ext cx="4597613" cy="639310"/>
      </dsp:txXfrm>
    </dsp:sp>
    <dsp:sp modelId="{9210C760-CAAF-8040-9E8B-253C5F7949F4}">
      <dsp:nvSpPr>
        <dsp:cNvPr id="0" name=""/>
        <dsp:cNvSpPr/>
      </dsp:nvSpPr>
      <dsp:spPr>
        <a:xfrm>
          <a:off x="0" y="3690319"/>
          <a:ext cx="6666833" cy="604799"/>
        </a:xfrm>
        <a:prstGeom prst="rect">
          <a:avLst/>
        </a:prstGeom>
        <a:solidFill>
          <a:schemeClr val="lt1">
            <a:alpha val="90000"/>
            <a:hueOff val="0"/>
            <a:satOff val="0"/>
            <a:lumOff val="0"/>
            <a:alphaOff val="0"/>
          </a:schemeClr>
        </a:solidFill>
        <a:ln w="6350" cap="flat" cmpd="sng" algn="ctr">
          <a:solidFill>
            <a:schemeClr val="accent2">
              <a:hueOff val="-1091522"/>
              <a:satOff val="-62946"/>
              <a:lumOff val="6471"/>
              <a:alphaOff val="0"/>
            </a:schemeClr>
          </a:solidFill>
          <a:prstDash val="solid"/>
          <a:miter lim="800000"/>
        </a:ln>
        <a:effectLst/>
      </dsp:spPr>
      <dsp:style>
        <a:lnRef idx="1">
          <a:scrgbClr r="0" g="0" b="0"/>
        </a:lnRef>
        <a:fillRef idx="1">
          <a:scrgbClr r="0" g="0" b="0"/>
        </a:fillRef>
        <a:effectRef idx="0">
          <a:scrgbClr r="0" g="0" b="0"/>
        </a:effectRef>
        <a:fontRef idx="minor"/>
      </dsp:style>
    </dsp:sp>
    <dsp:sp modelId="{5EB7B794-2F2D-8442-9828-B68C93EA1C22}">
      <dsp:nvSpPr>
        <dsp:cNvPr id="0" name=""/>
        <dsp:cNvSpPr/>
      </dsp:nvSpPr>
      <dsp:spPr>
        <a:xfrm>
          <a:off x="333341" y="3336080"/>
          <a:ext cx="4666783" cy="708480"/>
        </a:xfrm>
        <a:prstGeom prst="roundRect">
          <a:avLst/>
        </a:prstGeom>
        <a:gradFill rotWithShape="0">
          <a:gsLst>
            <a:gs pos="0">
              <a:schemeClr val="accent2">
                <a:hueOff val="-1091522"/>
                <a:satOff val="-62946"/>
                <a:lumOff val="6471"/>
                <a:alphaOff val="0"/>
                <a:satMod val="103000"/>
                <a:lumMod val="102000"/>
                <a:tint val="94000"/>
              </a:schemeClr>
            </a:gs>
            <a:gs pos="50000">
              <a:schemeClr val="accent2">
                <a:hueOff val="-1091522"/>
                <a:satOff val="-62946"/>
                <a:lumOff val="6471"/>
                <a:alphaOff val="0"/>
                <a:satMod val="110000"/>
                <a:lumMod val="100000"/>
                <a:shade val="100000"/>
              </a:schemeClr>
            </a:gs>
            <a:gs pos="100000">
              <a:schemeClr val="accent2">
                <a:hueOff val="-1091522"/>
                <a:satOff val="-62946"/>
                <a:lumOff val="647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en-US" sz="2400" kern="1200" dirty="0"/>
            <a:t>LUNA, Heriberto</a:t>
          </a:r>
        </a:p>
      </dsp:txBody>
      <dsp:txXfrm>
        <a:off x="367926" y="3370665"/>
        <a:ext cx="4597613" cy="639310"/>
      </dsp:txXfrm>
    </dsp:sp>
    <dsp:sp modelId="{46D5732F-4CA1-2049-81E9-523C75DC04DE}">
      <dsp:nvSpPr>
        <dsp:cNvPr id="0" name=""/>
        <dsp:cNvSpPr/>
      </dsp:nvSpPr>
      <dsp:spPr>
        <a:xfrm>
          <a:off x="0" y="4778959"/>
          <a:ext cx="6666833" cy="604799"/>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sp>
    <dsp:sp modelId="{D322A4D6-CC4F-BB4C-B098-F09BCA2310ED}">
      <dsp:nvSpPr>
        <dsp:cNvPr id="0" name=""/>
        <dsp:cNvSpPr/>
      </dsp:nvSpPr>
      <dsp:spPr>
        <a:xfrm>
          <a:off x="333341" y="4424719"/>
          <a:ext cx="4666783" cy="70848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en-US" sz="2400" b="0" i="0" kern="1200" dirty="0"/>
            <a:t>OLUWATOBILOBA, (Tobi) </a:t>
          </a:r>
          <a:r>
            <a:rPr lang="en-US" sz="2400" b="0" i="0" kern="1200" dirty="0" err="1"/>
            <a:t>Salau</a:t>
          </a:r>
          <a:endParaRPr lang="en-US" sz="2400" kern="1200" dirty="0"/>
        </a:p>
      </dsp:txBody>
      <dsp:txXfrm>
        <a:off x="367926" y="4459304"/>
        <a:ext cx="4597613"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A63335-5233-5448-BF9D-DA3DA0736D64}">
      <dsp:nvSpPr>
        <dsp:cNvPr id="0" name=""/>
        <dsp:cNvSpPr/>
      </dsp:nvSpPr>
      <dsp:spPr>
        <a:xfrm>
          <a:off x="0" y="0"/>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32B7A36C-4178-454F-9FE5-7B75A7A4F251}">
      <dsp:nvSpPr>
        <dsp:cNvPr id="0" name=""/>
        <dsp:cNvSpPr/>
      </dsp:nvSpPr>
      <dsp:spPr>
        <a:xfrm>
          <a:off x="0" y="0"/>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Use What You’ve Learned</a:t>
          </a:r>
        </a:p>
      </dsp:txBody>
      <dsp:txXfrm>
        <a:off x="0" y="0"/>
        <a:ext cx="5257797" cy="663829"/>
      </dsp:txXfrm>
    </dsp:sp>
    <dsp:sp modelId="{283854A1-8061-F84E-A17E-D1CA2DA69036}">
      <dsp:nvSpPr>
        <dsp:cNvPr id="0" name=""/>
        <dsp:cNvSpPr/>
      </dsp:nvSpPr>
      <dsp:spPr>
        <a:xfrm>
          <a:off x="0" y="663829"/>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68A4A9D-B958-D64B-B55E-7E888C1E9044}">
      <dsp:nvSpPr>
        <dsp:cNvPr id="0" name=""/>
        <dsp:cNvSpPr/>
      </dsp:nvSpPr>
      <dsp:spPr>
        <a:xfrm>
          <a:off x="0" y="663829"/>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Communicate - Network</a:t>
          </a:r>
        </a:p>
      </dsp:txBody>
      <dsp:txXfrm>
        <a:off x="0" y="663829"/>
        <a:ext cx="5257797" cy="663829"/>
      </dsp:txXfrm>
    </dsp:sp>
    <dsp:sp modelId="{2C4928D5-00E3-8844-BA3C-EEE1701DD367}">
      <dsp:nvSpPr>
        <dsp:cNvPr id="0" name=""/>
        <dsp:cNvSpPr/>
      </dsp:nvSpPr>
      <dsp:spPr>
        <a:xfrm>
          <a:off x="0" y="1327658"/>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15355508-5902-364A-AB4A-9D8AE1A28FC6}">
      <dsp:nvSpPr>
        <dsp:cNvPr id="0" name=""/>
        <dsp:cNvSpPr/>
      </dsp:nvSpPr>
      <dsp:spPr>
        <a:xfrm>
          <a:off x="0" y="1327658"/>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Thank Our Many Lecturers and Think About Their Contributions</a:t>
          </a:r>
        </a:p>
      </dsp:txBody>
      <dsp:txXfrm>
        <a:off x="0" y="1327658"/>
        <a:ext cx="5257797" cy="663829"/>
      </dsp:txXfrm>
    </dsp:sp>
    <dsp:sp modelId="{4EB08D78-20E4-D74A-8C16-A3176D231CE6}">
      <dsp:nvSpPr>
        <dsp:cNvPr id="0" name=""/>
        <dsp:cNvSpPr/>
      </dsp:nvSpPr>
      <dsp:spPr>
        <a:xfrm>
          <a:off x="0" y="1991487"/>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BF5037B9-7782-E443-A474-C455395D16CE}">
      <dsp:nvSpPr>
        <dsp:cNvPr id="0" name=""/>
        <dsp:cNvSpPr/>
      </dsp:nvSpPr>
      <dsp:spPr>
        <a:xfrm>
          <a:off x="0" y="1991487"/>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Collaborate</a:t>
          </a:r>
        </a:p>
      </dsp:txBody>
      <dsp:txXfrm>
        <a:off x="0" y="1991487"/>
        <a:ext cx="5257797" cy="663829"/>
      </dsp:txXfrm>
    </dsp:sp>
    <dsp:sp modelId="{FDA0916E-213E-9646-802D-1C4284D3F4AD}">
      <dsp:nvSpPr>
        <dsp:cNvPr id="0" name=""/>
        <dsp:cNvSpPr/>
      </dsp:nvSpPr>
      <dsp:spPr>
        <a:xfrm>
          <a:off x="0" y="2655316"/>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99A250A-0B6D-1843-BD9C-6785A0E74D03}">
      <dsp:nvSpPr>
        <dsp:cNvPr id="0" name=""/>
        <dsp:cNvSpPr/>
      </dsp:nvSpPr>
      <dsp:spPr>
        <a:xfrm>
          <a:off x="0" y="2655316"/>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Seek Collaborative Funding</a:t>
          </a:r>
        </a:p>
      </dsp:txBody>
      <dsp:txXfrm>
        <a:off x="0" y="2655316"/>
        <a:ext cx="5257797" cy="663829"/>
      </dsp:txXfrm>
    </dsp:sp>
    <dsp:sp modelId="{B673D0B6-DC71-5443-B6AE-61BCD9F9D111}">
      <dsp:nvSpPr>
        <dsp:cNvPr id="0" name=""/>
        <dsp:cNvSpPr/>
      </dsp:nvSpPr>
      <dsp:spPr>
        <a:xfrm>
          <a:off x="0" y="3319145"/>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8BEDF2B-537E-D64E-BEB8-EB2AF6545E08}">
      <dsp:nvSpPr>
        <dsp:cNvPr id="0" name=""/>
        <dsp:cNvSpPr/>
      </dsp:nvSpPr>
      <dsp:spPr>
        <a:xfrm>
          <a:off x="0" y="3319145"/>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Look for Regional Opportunities</a:t>
          </a:r>
        </a:p>
      </dsp:txBody>
      <dsp:txXfrm>
        <a:off x="0" y="3319145"/>
        <a:ext cx="5257797" cy="663829"/>
      </dsp:txXfrm>
    </dsp:sp>
    <dsp:sp modelId="{392219B0-D78D-CB42-A187-180C18868943}">
      <dsp:nvSpPr>
        <dsp:cNvPr id="0" name=""/>
        <dsp:cNvSpPr/>
      </dsp:nvSpPr>
      <dsp:spPr>
        <a:xfrm>
          <a:off x="0" y="3982974"/>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7C3AE757-D6F8-8143-821D-48FD9F6EDA3F}">
      <dsp:nvSpPr>
        <dsp:cNvPr id="0" name=""/>
        <dsp:cNvSpPr/>
      </dsp:nvSpPr>
      <dsp:spPr>
        <a:xfrm>
          <a:off x="0" y="3982974"/>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Join and contribute to ACCESS-CI, RDA, PATh, TRUSTED-CI, and other organizations you’ve learned about during this event</a:t>
          </a:r>
        </a:p>
      </dsp:txBody>
      <dsp:txXfrm>
        <a:off x="0" y="3982974"/>
        <a:ext cx="5257797" cy="663829"/>
      </dsp:txXfrm>
    </dsp:sp>
    <dsp:sp modelId="{F45B7353-094F-7D40-A846-91A7305A6CA2}">
      <dsp:nvSpPr>
        <dsp:cNvPr id="0" name=""/>
        <dsp:cNvSpPr/>
      </dsp:nvSpPr>
      <dsp:spPr>
        <a:xfrm>
          <a:off x="0" y="4646803"/>
          <a:ext cx="5257797"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BF03D75A-CA70-3445-A108-6A6785709926}">
      <dsp:nvSpPr>
        <dsp:cNvPr id="0" name=""/>
        <dsp:cNvSpPr/>
      </dsp:nvSpPr>
      <dsp:spPr>
        <a:xfrm>
          <a:off x="0" y="4646803"/>
          <a:ext cx="5257797" cy="6638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Evangelize Open Science, Open Data, FAIR Concepts, and Ethical Data Use </a:t>
          </a:r>
        </a:p>
      </dsp:txBody>
      <dsp:txXfrm>
        <a:off x="0" y="4646803"/>
        <a:ext cx="5257797" cy="66382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9CCE4A9-9486-064A-9A42-587A36600FEA}" type="datetimeFigureOut">
              <a:rPr lang="en-US" smtClean="0"/>
              <a:t>5/23/24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928168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CCE4A9-9486-064A-9A42-587A36600FEA}" type="datetimeFigureOut">
              <a:rPr lang="en-US" smtClean="0"/>
              <a:t>5/23/24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2130554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CCE4A9-9486-064A-9A42-587A36600FEA}" type="datetimeFigureOut">
              <a:rPr lang="en-US" smtClean="0"/>
              <a:t>5/23/24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086848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CCE4A9-9486-064A-9A42-587A36600FEA}" type="datetimeFigureOut">
              <a:rPr lang="en-US" smtClean="0"/>
              <a:t>5/23/24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206082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CCE4A9-9486-064A-9A42-587A36600FEA}" type="datetimeFigureOut">
              <a:rPr lang="en-US" smtClean="0"/>
              <a:t>5/23/24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530584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9CCE4A9-9486-064A-9A42-587A36600FEA}" type="datetimeFigureOut">
              <a:rPr lang="en-US" smtClean="0"/>
              <a:t>5/23/24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185454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9CCE4A9-9486-064A-9A42-587A36600FEA}" type="datetimeFigureOut">
              <a:rPr lang="en-US" smtClean="0"/>
              <a:t>5/23/24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732458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9CCE4A9-9486-064A-9A42-587A36600FEA}" type="datetimeFigureOut">
              <a:rPr lang="en-US" smtClean="0"/>
              <a:t>5/23/24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854168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CCE4A9-9486-064A-9A42-587A36600FEA}" type="datetimeFigureOut">
              <a:rPr lang="en-US" smtClean="0"/>
              <a:t>5/23/24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882761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CE4A9-9486-064A-9A42-587A36600FEA}" type="datetimeFigureOut">
              <a:rPr lang="en-US" smtClean="0"/>
              <a:t>5/23/24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750589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CE4A9-9486-064A-9A42-587A36600FEA}" type="datetimeFigureOut">
              <a:rPr lang="en-US" smtClean="0"/>
              <a:t>5/23/24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0952A2-A9AB-9840-A12F-1960EFCA2942}" type="slidenum">
              <a:rPr lang="en-US" smtClean="0"/>
              <a:t>‹#›</a:t>
            </a:fld>
            <a:endParaRPr lang="en-US"/>
          </a:p>
        </p:txBody>
      </p:sp>
    </p:spTree>
    <p:extLst>
      <p:ext uri="{BB962C8B-B14F-4D97-AF65-F5344CB8AC3E}">
        <p14:creationId xmlns:p14="http://schemas.microsoft.com/office/powerpoint/2010/main" val="1629745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CCE4A9-9486-064A-9A42-587A36600FEA}" type="datetimeFigureOut">
              <a:rPr lang="en-US" smtClean="0"/>
              <a:t>5/23/24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952A2-A9AB-9840-A12F-1960EFCA2942}" type="slidenum">
              <a:rPr lang="en-US" smtClean="0"/>
              <a:t>‹#›</a:t>
            </a:fld>
            <a:endParaRPr lang="en-US"/>
          </a:p>
        </p:txBody>
      </p:sp>
    </p:spTree>
    <p:extLst>
      <p:ext uri="{BB962C8B-B14F-4D97-AF65-F5344CB8AC3E}">
        <p14:creationId xmlns:p14="http://schemas.microsoft.com/office/powerpoint/2010/main" val="4323713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6C093C-103F-F14C-21E0-E000EA225E12}"/>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3800"/>
              <a:t>ACCESS-CI Student Training and Engagement Program</a:t>
            </a:r>
            <a:br>
              <a:rPr lang="en-US" sz="3800"/>
            </a:br>
            <a:r>
              <a:rPr lang="en-US" sz="3800"/>
              <a:t>May 13-24, 2024</a:t>
            </a:r>
          </a:p>
        </p:txBody>
      </p:sp>
      <p:sp>
        <p:nvSpPr>
          <p:cNvPr id="22"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omputer script on a screen">
            <a:extLst>
              <a:ext uri="{FF2B5EF4-FFF2-40B4-BE49-F238E27FC236}">
                <a16:creationId xmlns:a16="http://schemas.microsoft.com/office/drawing/2014/main" id="{58B1148F-9B15-F7FF-77EB-52C52F45A3E3}"/>
              </a:ext>
            </a:extLst>
          </p:cNvPr>
          <p:cNvPicPr>
            <a:picLocks noChangeAspect="1"/>
          </p:cNvPicPr>
          <p:nvPr/>
        </p:nvPicPr>
        <p:blipFill rotWithShape="1">
          <a:blip r:embed="rId2"/>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742947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oup of people in hard hats&#10;&#10;Description automatically generated">
            <a:extLst>
              <a:ext uri="{FF2B5EF4-FFF2-40B4-BE49-F238E27FC236}">
                <a16:creationId xmlns:a16="http://schemas.microsoft.com/office/drawing/2014/main" id="{342C150B-509A-603A-6CB4-B06EF7088329}"/>
              </a:ext>
            </a:extLst>
          </p:cNvPr>
          <p:cNvPicPr>
            <a:picLocks noChangeAspect="1"/>
          </p:cNvPicPr>
          <p:nvPr/>
        </p:nvPicPr>
        <p:blipFill>
          <a:blip r:embed="rId2"/>
          <a:stretch>
            <a:fillRect/>
          </a:stretch>
        </p:blipFill>
        <p:spPr>
          <a:xfrm>
            <a:off x="712693" y="-13"/>
            <a:ext cx="10763563" cy="7998714"/>
          </a:xfrm>
          <a:prstGeom prst="rect">
            <a:avLst/>
          </a:prstGeom>
        </p:spPr>
      </p:pic>
    </p:spTree>
    <p:extLst>
      <p:ext uri="{BB962C8B-B14F-4D97-AF65-F5344CB8AC3E}">
        <p14:creationId xmlns:p14="http://schemas.microsoft.com/office/powerpoint/2010/main" val="2264065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path&#10;&#10;Description automatically generated">
            <a:extLst>
              <a:ext uri="{FF2B5EF4-FFF2-40B4-BE49-F238E27FC236}">
                <a16:creationId xmlns:a16="http://schemas.microsoft.com/office/drawing/2014/main" id="{E969CDD3-017E-5006-133E-E6D3782AAD8E}"/>
              </a:ext>
            </a:extLst>
          </p:cNvPr>
          <p:cNvPicPr>
            <a:picLocks noChangeAspect="1"/>
          </p:cNvPicPr>
          <p:nvPr/>
        </p:nvPicPr>
        <p:blipFill>
          <a:blip r:embed="rId2"/>
          <a:stretch>
            <a:fillRect/>
          </a:stretch>
        </p:blipFill>
        <p:spPr>
          <a:xfrm>
            <a:off x="-149902" y="-36813"/>
            <a:ext cx="12341902" cy="6931626"/>
          </a:xfrm>
          <a:prstGeom prst="rect">
            <a:avLst/>
          </a:prstGeom>
        </p:spPr>
      </p:pic>
    </p:spTree>
    <p:extLst>
      <p:ext uri="{BB962C8B-B14F-4D97-AF65-F5344CB8AC3E}">
        <p14:creationId xmlns:p14="http://schemas.microsoft.com/office/powerpoint/2010/main" val="1453064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14300" y="1041579"/>
            <a:ext cx="5967811" cy="5230634"/>
          </a:xfrm>
        </p:spPr>
        <p:txBody>
          <a:bodyPr vert="horz" lIns="91440" tIns="45720" rIns="91440" bIns="45720" rtlCol="0" anchor="ctr">
            <a:normAutofit/>
          </a:bodyPr>
          <a:lstStyle/>
          <a:p>
            <a:pPr algn="l"/>
            <a:r>
              <a:rPr lang="en-US" sz="1700" kern="1200" dirty="0">
                <a:solidFill>
                  <a:srgbClr val="FFFFFF"/>
                </a:solidFill>
                <a:latin typeface="+mj-lt"/>
                <a:ea typeface="+mj-ea"/>
                <a:cs typeface="+mj-cs"/>
              </a:rPr>
              <a:t>AKKAYA, Kamal (Florida International University)</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BELLANTUONO, Anthony (Florida International University)</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DEEMS, Stephen (Pittsburgh Supercomputing Center)</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KRENZ, Mark (Indiana University)</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LIVNY, Miron (University of Wisconsin)</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MARTIN, Chris (Indiana University)</a:t>
            </a:r>
            <a:br>
              <a:rPr lang="en-US" sz="1700" kern="1200" dirty="0">
                <a:solidFill>
                  <a:srgbClr val="FFFFFF"/>
                </a:solidFill>
                <a:latin typeface="+mj-lt"/>
                <a:ea typeface="+mj-ea"/>
                <a:cs typeface="+mj-cs"/>
              </a:rPr>
            </a:br>
            <a:r>
              <a:rPr lang="en-US" sz="1700" kern="1200" dirty="0">
                <a:solidFill>
                  <a:srgbClr val="FFFFFF"/>
                </a:solidFill>
                <a:latin typeface="+mj-lt"/>
                <a:ea typeface="+mj-ea"/>
                <a:cs typeface="+mj-cs"/>
              </a:rPr>
              <a:t>MOHAMMAD, Umair (Florida International University)</a:t>
            </a:r>
            <a:br>
              <a:rPr lang="en-US" sz="1700" kern="1200" dirty="0">
                <a:solidFill>
                  <a:srgbClr val="FFFFFF"/>
                </a:solidFill>
                <a:latin typeface="+mj-lt"/>
                <a:ea typeface="+mj-ea"/>
                <a:cs typeface="+mj-cs"/>
              </a:rPr>
            </a:br>
            <a:r>
              <a:rPr lang="en-US" sz="1700" kern="1200" dirty="0">
                <a:solidFill>
                  <a:srgbClr val="FFFFFF"/>
                </a:solidFill>
                <a:effectLst/>
                <a:latin typeface="+mj-lt"/>
                <a:ea typeface="+mj-ea"/>
                <a:cs typeface="+mj-cs"/>
              </a:rPr>
              <a:t>QUICK, Rob </a:t>
            </a:r>
            <a:r>
              <a:rPr lang="en-US" sz="1700" kern="1200" dirty="0">
                <a:solidFill>
                  <a:srgbClr val="FFFFFF"/>
                </a:solidFill>
                <a:latin typeface="+mj-lt"/>
                <a:ea typeface="+mj-ea"/>
                <a:cs typeface="+mj-cs"/>
              </a:rPr>
              <a:t>(Indiana University)</a:t>
            </a:r>
            <a:r>
              <a:rPr lang="en-US" sz="1700" kern="1200" dirty="0">
                <a:solidFill>
                  <a:srgbClr val="FFFFFF"/>
                </a:solidFill>
                <a:effectLst/>
                <a:latin typeface="+mj-lt"/>
                <a:ea typeface="+mj-ea"/>
                <a:cs typeface="+mj-cs"/>
              </a:rPr>
              <a:t> </a:t>
            </a:r>
            <a:br>
              <a:rPr lang="en-US" sz="1700" kern="1200" dirty="0">
                <a:solidFill>
                  <a:srgbClr val="FFFFFF"/>
                </a:solidFill>
                <a:effectLst/>
                <a:latin typeface="+mj-lt"/>
                <a:ea typeface="+mj-ea"/>
                <a:cs typeface="+mj-cs"/>
              </a:rPr>
            </a:br>
            <a:r>
              <a:rPr lang="en-US" sz="1700" kern="1200" dirty="0">
                <a:solidFill>
                  <a:srgbClr val="FFFFFF"/>
                </a:solidFill>
                <a:effectLst/>
                <a:latin typeface="+mj-lt"/>
                <a:ea typeface="+mj-ea"/>
                <a:cs typeface="+mj-cs"/>
              </a:rPr>
              <a:t>SEIGMANN, Eva (State University of New York Stony Brook)</a:t>
            </a:r>
            <a:br>
              <a:rPr lang="en-US" sz="1700" kern="1200" dirty="0">
                <a:solidFill>
                  <a:srgbClr val="FFFFFF"/>
                </a:solidFill>
                <a:effectLst/>
                <a:latin typeface="+mj-lt"/>
                <a:ea typeface="+mj-ea"/>
                <a:cs typeface="+mj-cs"/>
              </a:rPr>
            </a:br>
            <a:r>
              <a:rPr lang="en-US" sz="1700" kern="1200" dirty="0">
                <a:solidFill>
                  <a:srgbClr val="FFFFFF"/>
                </a:solidFill>
                <a:effectLst/>
                <a:latin typeface="+mj-lt"/>
                <a:ea typeface="+mj-ea"/>
                <a:cs typeface="+mj-cs"/>
              </a:rPr>
              <a:t>SOUTHWORTH, Doug (Texas Advanced Computing Center)</a:t>
            </a:r>
            <a:br>
              <a:rPr lang="en-US" sz="1700" kern="1200" dirty="0">
                <a:solidFill>
                  <a:srgbClr val="FFFFFF"/>
                </a:solidFill>
                <a:effectLst/>
                <a:latin typeface="+mj-lt"/>
                <a:ea typeface="+mj-ea"/>
                <a:cs typeface="+mj-cs"/>
              </a:rPr>
            </a:br>
            <a:r>
              <a:rPr lang="en-US" sz="1700" kern="1200" dirty="0">
                <a:solidFill>
                  <a:srgbClr val="FFFFFF"/>
                </a:solidFill>
                <a:effectLst/>
                <a:latin typeface="+mj-lt"/>
                <a:ea typeface="+mj-ea"/>
                <a:cs typeface="+mj-cs"/>
              </a:rPr>
              <a:t>TAYLOR, Jennifer (Indiana University)</a:t>
            </a:r>
            <a:br>
              <a:rPr lang="en-US" sz="1700" kern="1200" dirty="0">
                <a:solidFill>
                  <a:srgbClr val="FFFFFF"/>
                </a:solidFill>
                <a:effectLst/>
                <a:latin typeface="+mj-lt"/>
                <a:ea typeface="+mj-ea"/>
                <a:cs typeface="+mj-cs"/>
              </a:rPr>
            </a:br>
            <a:r>
              <a:rPr lang="en-US" sz="1700" kern="1200" dirty="0">
                <a:solidFill>
                  <a:srgbClr val="FFFFFF"/>
                </a:solidFill>
                <a:effectLst/>
                <a:latin typeface="+mj-lt"/>
                <a:ea typeface="+mj-ea"/>
                <a:cs typeface="+mj-cs"/>
              </a:rPr>
              <a:t>WELLS, Aaron (Indiana University)</a:t>
            </a:r>
            <a:br>
              <a:rPr lang="en-US" sz="1700" kern="1200" dirty="0">
                <a:solidFill>
                  <a:srgbClr val="FFFFFF"/>
                </a:solidFill>
                <a:effectLst/>
                <a:latin typeface="+mj-lt"/>
                <a:ea typeface="+mj-ea"/>
                <a:cs typeface="+mj-cs"/>
              </a:rPr>
            </a:br>
            <a:r>
              <a:rPr lang="en-US" sz="1700" kern="1200" dirty="0">
                <a:solidFill>
                  <a:srgbClr val="FFFFFF"/>
                </a:solidFill>
                <a:effectLst/>
                <a:latin typeface="+mj-lt"/>
                <a:ea typeface="+mj-ea"/>
                <a:cs typeface="+mj-cs"/>
              </a:rPr>
              <a:t>WHEELER, Dave (University of Illinois)</a:t>
            </a:r>
            <a:br>
              <a:rPr lang="en-US" sz="1700" kern="1200" dirty="0">
                <a:solidFill>
                  <a:srgbClr val="FFFFFF"/>
                </a:solidFill>
                <a:effectLst/>
                <a:latin typeface="+mj-lt"/>
                <a:ea typeface="+mj-ea"/>
                <a:cs typeface="+mj-cs"/>
              </a:rPr>
            </a:br>
            <a:endParaRPr lang="en-US" sz="1700" kern="1200" dirty="0">
              <a:solidFill>
                <a:srgbClr val="FFFFFF"/>
              </a:solidFill>
              <a:latin typeface="+mj-lt"/>
              <a:ea typeface="+mj-ea"/>
              <a:cs typeface="+mj-cs"/>
            </a:endParaRPr>
          </a:p>
        </p:txBody>
      </p:sp>
      <p:sp>
        <p:nvSpPr>
          <p:cNvPr id="4" name="TextBox 3"/>
          <p:cNvSpPr txBox="1"/>
          <p:nvPr/>
        </p:nvSpPr>
        <p:spPr>
          <a:xfrm>
            <a:off x="6090574" y="801866"/>
            <a:ext cx="5306084" cy="5230634"/>
          </a:xfrm>
          <a:prstGeom prst="rect">
            <a:avLst/>
          </a:prstGeom>
        </p:spPr>
        <p:txBody>
          <a:bodyPr vert="horz" lIns="91440" tIns="45720" rIns="91440" bIns="45720" rtlCol="0" anchor="ctr">
            <a:normAutofit/>
          </a:bodyPr>
          <a:lstStyle/>
          <a:p>
            <a:pPr>
              <a:lnSpc>
                <a:spcPct val="90000"/>
              </a:lnSpc>
              <a:spcAft>
                <a:spcPts val="600"/>
              </a:spcAft>
            </a:pPr>
            <a:r>
              <a:rPr lang="en-US" sz="4800" dirty="0">
                <a:solidFill>
                  <a:srgbClr val="000000"/>
                </a:solidFill>
              </a:rPr>
              <a:t>Your STEP-1</a:t>
            </a:r>
          </a:p>
          <a:p>
            <a:pPr>
              <a:lnSpc>
                <a:spcPct val="90000"/>
              </a:lnSpc>
              <a:spcAft>
                <a:spcPts val="600"/>
              </a:spcAft>
            </a:pPr>
            <a:r>
              <a:rPr lang="en-US" sz="4800" dirty="0">
                <a:solidFill>
                  <a:srgbClr val="000000"/>
                </a:solidFill>
              </a:rPr>
              <a:t>Instructors and Lecturers</a:t>
            </a:r>
          </a:p>
        </p:txBody>
      </p:sp>
    </p:spTree>
    <p:extLst>
      <p:ext uri="{BB962C8B-B14F-4D97-AF65-F5344CB8AC3E}">
        <p14:creationId xmlns:p14="http://schemas.microsoft.com/office/powerpoint/2010/main" val="650701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FA22D-2742-D94E-8667-32D602F7E7C4}"/>
              </a:ext>
            </a:extLst>
          </p:cNvPr>
          <p:cNvSpPr>
            <a:spLocks noGrp="1"/>
          </p:cNvSpPr>
          <p:nvPr>
            <p:ph type="title"/>
          </p:nvPr>
        </p:nvSpPr>
        <p:spPr>
          <a:xfrm>
            <a:off x="586478" y="1683757"/>
            <a:ext cx="3115265" cy="1946950"/>
          </a:xfrm>
        </p:spPr>
        <p:txBody>
          <a:bodyPr anchor="b">
            <a:normAutofit/>
          </a:bodyPr>
          <a:lstStyle/>
          <a:p>
            <a:pPr algn="r"/>
            <a:r>
              <a:rPr lang="en-US" sz="4000" b="1" dirty="0">
                <a:solidFill>
                  <a:srgbClr val="FFFFFF"/>
                </a:solidFill>
              </a:rPr>
              <a:t>Local Support</a:t>
            </a:r>
          </a:p>
        </p:txBody>
      </p:sp>
      <p:graphicFrame>
        <p:nvGraphicFramePr>
          <p:cNvPr id="5" name="Content Placeholder 2">
            <a:extLst>
              <a:ext uri="{FF2B5EF4-FFF2-40B4-BE49-F238E27FC236}">
                <a16:creationId xmlns:a16="http://schemas.microsoft.com/office/drawing/2014/main" id="{70381E6C-2325-1FC8-16FE-DF19092DB209}"/>
              </a:ext>
            </a:extLst>
          </p:cNvPr>
          <p:cNvGraphicFramePr>
            <a:graphicFrameLocks noGrp="1"/>
          </p:cNvGraphicFramePr>
          <p:nvPr>
            <p:ph idx="1"/>
            <p:extLst>
              <p:ext uri="{D42A27DB-BD31-4B8C-83A1-F6EECF244321}">
                <p14:modId xmlns:p14="http://schemas.microsoft.com/office/powerpoint/2010/main" val="1394101232"/>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573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FA22D-2742-D94E-8667-32D602F7E7C4}"/>
              </a:ext>
            </a:extLst>
          </p:cNvPr>
          <p:cNvSpPr>
            <a:spLocks noGrp="1"/>
          </p:cNvSpPr>
          <p:nvPr>
            <p:ph type="title"/>
          </p:nvPr>
        </p:nvSpPr>
        <p:spPr>
          <a:xfrm>
            <a:off x="640080" y="325369"/>
            <a:ext cx="4368602" cy="1956841"/>
          </a:xfrm>
        </p:spPr>
        <p:txBody>
          <a:bodyPr anchor="b">
            <a:normAutofit/>
          </a:bodyPr>
          <a:lstStyle/>
          <a:p>
            <a:r>
              <a:rPr lang="en-US" sz="5400" b="1"/>
              <a:t>ACCESS-CI Operations</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6694C2-B525-3F4B-8C63-506509FEB34D}"/>
              </a:ext>
            </a:extLst>
          </p:cNvPr>
          <p:cNvSpPr>
            <a:spLocks noGrp="1"/>
          </p:cNvSpPr>
          <p:nvPr>
            <p:ph idx="1"/>
          </p:nvPr>
        </p:nvSpPr>
        <p:spPr>
          <a:xfrm>
            <a:off x="640080" y="2872899"/>
            <a:ext cx="4243589" cy="3320668"/>
          </a:xfrm>
        </p:spPr>
        <p:txBody>
          <a:bodyPr>
            <a:normAutofit/>
          </a:bodyPr>
          <a:lstStyle/>
          <a:p>
            <a:pPr marL="0" indent="0">
              <a:buNone/>
            </a:pPr>
            <a:endParaRPr lang="en-US" sz="2200" dirty="0"/>
          </a:p>
          <a:p>
            <a:pPr marL="0" indent="0">
              <a:buNone/>
            </a:pPr>
            <a:r>
              <a:rPr lang="en-US" sz="2200" dirty="0"/>
              <a:t>BOERNER, Tim</a:t>
            </a:r>
          </a:p>
          <a:p>
            <a:pPr marL="0" indent="0">
              <a:buNone/>
            </a:pPr>
            <a:r>
              <a:rPr lang="en-US" sz="2200" dirty="0"/>
              <a:t>FROESCHL, Leslie</a:t>
            </a:r>
          </a:p>
          <a:p>
            <a:pPr marL="0" indent="0">
              <a:buNone/>
            </a:pPr>
            <a:r>
              <a:rPr lang="en-US" sz="2200" dirty="0"/>
              <a:t>NAVARRO, JP</a:t>
            </a:r>
          </a:p>
          <a:p>
            <a:pPr marL="0" indent="0">
              <a:buNone/>
            </a:pPr>
            <a:r>
              <a:rPr lang="en-US" sz="2200" dirty="0"/>
              <a:t>SIMMEL, Derek</a:t>
            </a:r>
          </a:p>
          <a:p>
            <a:pPr marL="0" indent="0">
              <a:buNone/>
            </a:pPr>
            <a:r>
              <a:rPr lang="en-US" sz="2200" dirty="0"/>
              <a:t>SNAPP-CHILDS, Winona</a:t>
            </a:r>
          </a:p>
          <a:p>
            <a:pPr marL="0" indent="0">
              <a:buNone/>
            </a:pPr>
            <a:endParaRPr lang="en-US" sz="2200" dirty="0"/>
          </a:p>
          <a:p>
            <a:pPr marL="0" indent="0">
              <a:buNone/>
            </a:pPr>
            <a:endParaRPr lang="en-US" sz="2200" dirty="0"/>
          </a:p>
          <a:p>
            <a:pPr marL="0" indent="0">
              <a:buNone/>
            </a:pPr>
            <a:endParaRPr lang="en-US" sz="2200" dirty="0"/>
          </a:p>
        </p:txBody>
      </p:sp>
      <p:pic>
        <p:nvPicPr>
          <p:cNvPr id="5" name="Picture 4" descr="Stock numbers on a digital display">
            <a:extLst>
              <a:ext uri="{FF2B5EF4-FFF2-40B4-BE49-F238E27FC236}">
                <a16:creationId xmlns:a16="http://schemas.microsoft.com/office/drawing/2014/main" id="{C5C1D9F3-2118-C0D4-F7C3-8C4C10E16F82}"/>
              </a:ext>
            </a:extLst>
          </p:cNvPr>
          <p:cNvPicPr>
            <a:picLocks noChangeAspect="1"/>
          </p:cNvPicPr>
          <p:nvPr/>
        </p:nvPicPr>
        <p:blipFill rotWithShape="1">
          <a:blip r:embed="rId2"/>
          <a:srcRect l="32562" r="9010"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884235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18276" y="729523"/>
            <a:ext cx="6858000" cy="5398953"/>
          </a:xfrm>
          <a:prstGeom prst="rect">
            <a:avLst/>
          </a:prstGeom>
          <a:ln>
            <a:noFill/>
          </a:ln>
          <a:effectLst>
            <a:outerShdw blurRad="419100" dist="152400" sx="94000" sy="94000" algn="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58952" y="785366"/>
            <a:ext cx="4069055" cy="2072853"/>
          </a:xfrm>
        </p:spPr>
        <p:txBody>
          <a:bodyPr anchor="t">
            <a:normAutofit/>
          </a:bodyPr>
          <a:lstStyle/>
          <a:p>
            <a:r>
              <a:rPr lang="en-US" sz="4000"/>
              <a:t>What’s Next? </a:t>
            </a:r>
          </a:p>
        </p:txBody>
      </p:sp>
      <p:pic>
        <p:nvPicPr>
          <p:cNvPr id="15" name="Picture 14">
            <a:extLst>
              <a:ext uri="{FF2B5EF4-FFF2-40B4-BE49-F238E27FC236}">
                <a16:creationId xmlns:a16="http://schemas.microsoft.com/office/drawing/2014/main" id="{E577FAFF-8017-D2FC-11DF-852817DD6E13}"/>
              </a:ext>
            </a:extLst>
          </p:cNvPr>
          <p:cNvPicPr>
            <a:picLocks noChangeAspect="1"/>
          </p:cNvPicPr>
          <p:nvPr/>
        </p:nvPicPr>
        <p:blipFill rotWithShape="1">
          <a:blip r:embed="rId2"/>
          <a:srcRect l="24818" r="28225" b="-1"/>
          <a:stretch/>
        </p:blipFill>
        <p:spPr>
          <a:xfrm>
            <a:off x="1183064" y="1915354"/>
            <a:ext cx="3012156" cy="4137529"/>
          </a:xfrm>
          <a:prstGeom prst="rect">
            <a:avLst/>
          </a:prstGeom>
        </p:spPr>
      </p:pic>
      <p:graphicFrame>
        <p:nvGraphicFramePr>
          <p:cNvPr id="14" name="Content Placeholder 2">
            <a:extLst>
              <a:ext uri="{FF2B5EF4-FFF2-40B4-BE49-F238E27FC236}">
                <a16:creationId xmlns:a16="http://schemas.microsoft.com/office/drawing/2014/main" id="{4022E02B-1282-078A-D1EE-EFB23B315231}"/>
              </a:ext>
            </a:extLst>
          </p:cNvPr>
          <p:cNvGraphicFramePr>
            <a:graphicFrameLocks noGrp="1"/>
          </p:cNvGraphicFramePr>
          <p:nvPr>
            <p:ph idx="1"/>
            <p:extLst>
              <p:ext uri="{D42A27DB-BD31-4B8C-83A1-F6EECF244321}">
                <p14:modId xmlns:p14="http://schemas.microsoft.com/office/powerpoint/2010/main" val="3376449584"/>
              </p:ext>
            </p:extLst>
          </p:nvPr>
        </p:nvGraphicFramePr>
        <p:xfrm>
          <a:off x="6096000" y="785366"/>
          <a:ext cx="5257797" cy="53106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14904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rrows pointing towards light">
            <a:extLst>
              <a:ext uri="{FF2B5EF4-FFF2-40B4-BE49-F238E27FC236}">
                <a16:creationId xmlns:a16="http://schemas.microsoft.com/office/drawing/2014/main" id="{9365F194-5E20-0F55-7EA9-1A85AB536255}"/>
              </a:ext>
            </a:extLst>
          </p:cNvPr>
          <p:cNvPicPr>
            <a:picLocks noChangeAspect="1"/>
          </p:cNvPicPr>
          <p:nvPr/>
        </p:nvPicPr>
        <p:blipFill rotWithShape="1">
          <a:blip r:embed="rId2"/>
          <a:srcRect l="504" r="40231" b="-1"/>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1801" y="328512"/>
            <a:ext cx="4778387" cy="1628970"/>
          </a:xfrm>
        </p:spPr>
        <p:txBody>
          <a:bodyPr anchor="ctr">
            <a:normAutofit/>
          </a:bodyPr>
          <a:lstStyle/>
          <a:p>
            <a:r>
              <a:rPr lang="en-US" sz="4000"/>
              <a:t>Pay It Forward</a:t>
            </a:r>
          </a:p>
        </p:txBody>
      </p:sp>
      <p:sp>
        <p:nvSpPr>
          <p:cNvPr id="3" name="Content Placeholder 2"/>
          <p:cNvSpPr>
            <a:spLocks noGrp="1"/>
          </p:cNvSpPr>
          <p:nvPr>
            <p:ph idx="1"/>
          </p:nvPr>
        </p:nvSpPr>
        <p:spPr>
          <a:xfrm>
            <a:off x="761801" y="2884929"/>
            <a:ext cx="4659756" cy="3374137"/>
          </a:xfrm>
        </p:spPr>
        <p:txBody>
          <a:bodyPr anchor="ctr">
            <a:normAutofit/>
          </a:bodyPr>
          <a:lstStyle/>
          <a:p>
            <a:endParaRPr lang="en-US" sz="1900"/>
          </a:p>
          <a:p>
            <a:r>
              <a:rPr lang="en-US" sz="1900"/>
              <a:t>Think about future students and how you can make the Research Cyberinfrastructure environment better for them</a:t>
            </a:r>
          </a:p>
          <a:p>
            <a:r>
              <a:rPr lang="en-US" sz="1900"/>
              <a:t>Building a foundation</a:t>
            </a:r>
          </a:p>
          <a:p>
            <a:pPr lvl="1"/>
            <a:r>
              <a:rPr lang="en-US" sz="1900"/>
              <a:t>Open and Ethical Research</a:t>
            </a:r>
          </a:p>
          <a:p>
            <a:pPr lvl="1"/>
            <a:r>
              <a:rPr lang="en-US" sz="1900"/>
              <a:t>Always provide open honest feedback</a:t>
            </a:r>
          </a:p>
          <a:p>
            <a:pPr lvl="1"/>
            <a:r>
              <a:rPr lang="en-US" sz="1900"/>
              <a:t>Think globally and introduce diversity to your projects whenever possible</a:t>
            </a:r>
          </a:p>
          <a:p>
            <a:r>
              <a:rPr lang="en-US" sz="1900"/>
              <a:t>Keep us informed!</a:t>
            </a:r>
          </a:p>
          <a:p>
            <a:pPr marL="0" indent="0">
              <a:buNone/>
            </a:pPr>
            <a:endParaRPr lang="en-US" sz="1900"/>
          </a:p>
          <a:p>
            <a:endParaRPr lang="en-US" sz="1900"/>
          </a:p>
        </p:txBody>
      </p:sp>
    </p:spTree>
    <p:extLst>
      <p:ext uri="{BB962C8B-B14F-4D97-AF65-F5344CB8AC3E}">
        <p14:creationId xmlns:p14="http://schemas.microsoft.com/office/powerpoint/2010/main" val="2077269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2026693" y="1030406"/>
            <a:ext cx="8147713" cy="3081242"/>
          </a:xfrm>
        </p:spPr>
        <p:txBody>
          <a:bodyPr vert="horz" lIns="91440" tIns="45720" rIns="91440" bIns="45720" rtlCol="0" anchor="ctr">
            <a:normAutofit/>
          </a:bodyPr>
          <a:lstStyle/>
          <a:p>
            <a:pPr algn="ctr"/>
            <a:r>
              <a:rPr lang="en-US" sz="3400" b="1" kern="1200">
                <a:solidFill>
                  <a:srgbClr val="FFFFFF"/>
                </a:solidFill>
                <a:latin typeface="+mj-lt"/>
                <a:ea typeface="+mj-ea"/>
                <a:cs typeface="+mj-cs"/>
              </a:rPr>
              <a:t>“What should young people do with their lives today? Many things, obviously. But the most daring thing is to create stable communities…” </a:t>
            </a:r>
            <a:br>
              <a:rPr lang="en-US" sz="3400" b="1" kern="1200">
                <a:solidFill>
                  <a:srgbClr val="FFFFFF"/>
                </a:solidFill>
                <a:latin typeface="+mj-lt"/>
                <a:ea typeface="+mj-ea"/>
                <a:cs typeface="+mj-cs"/>
              </a:rPr>
            </a:br>
            <a:r>
              <a:rPr lang="en-US" sz="3400" b="1" kern="1200">
                <a:solidFill>
                  <a:srgbClr val="FFFFFF"/>
                </a:solidFill>
                <a:latin typeface="+mj-lt"/>
                <a:ea typeface="+mj-ea"/>
                <a:cs typeface="+mj-cs"/>
              </a:rPr>
              <a:t>– Kurt Vonnegut</a:t>
            </a:r>
            <a:br>
              <a:rPr lang="en-US" sz="3400" b="1" kern="1200">
                <a:solidFill>
                  <a:srgbClr val="FFFFFF"/>
                </a:solidFill>
                <a:latin typeface="+mj-lt"/>
                <a:ea typeface="+mj-ea"/>
                <a:cs typeface="+mj-cs"/>
              </a:rPr>
            </a:br>
            <a:endParaRPr lang="en-US" sz="3400" kern="1200">
              <a:solidFill>
                <a:srgbClr val="FFFFFF"/>
              </a:solidFill>
              <a:latin typeface="+mj-lt"/>
              <a:ea typeface="+mj-ea"/>
              <a:cs typeface="+mj-cs"/>
            </a:endParaRPr>
          </a:p>
        </p:txBody>
      </p:sp>
    </p:spTree>
    <p:extLst>
      <p:ext uri="{BB962C8B-B14F-4D97-AF65-F5344CB8AC3E}">
        <p14:creationId xmlns:p14="http://schemas.microsoft.com/office/powerpoint/2010/main" val="419742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033" name="Rectangle 103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F4C72AE-A16D-2E98-ED15-D68D7851C022}"/>
              </a:ext>
            </a:extLst>
          </p:cNvPr>
          <p:cNvSpPr>
            <a:spLocks noGrp="1"/>
          </p:cNvSpPr>
          <p:nvPr>
            <p:ph idx="1"/>
          </p:nvPr>
        </p:nvSpPr>
        <p:spPr>
          <a:xfrm>
            <a:off x="761802" y="2743200"/>
            <a:ext cx="4646905" cy="3613149"/>
          </a:xfrm>
        </p:spPr>
        <p:txBody>
          <a:bodyPr anchor="ctr">
            <a:normAutofit/>
          </a:bodyPr>
          <a:lstStyle/>
          <a:p>
            <a:pPr marL="0" indent="0">
              <a:buNone/>
            </a:pPr>
            <a:r>
              <a:rPr lang="en-US" sz="2000" b="1"/>
              <a:t>This event is funded by the NSF Award # 2138307</a:t>
            </a:r>
            <a:r>
              <a:rPr lang="en-US" sz="2000"/>
              <a:t> - </a:t>
            </a:r>
            <a:r>
              <a:rPr lang="en-US" sz="2000" b="1"/>
              <a:t>COre National Ecosystem for CyberinfrasTructure (CONECT)</a:t>
            </a:r>
          </a:p>
          <a:p>
            <a:pPr marL="0" indent="0">
              <a:buNone/>
            </a:pPr>
            <a:endParaRPr lang="en-US" sz="2000"/>
          </a:p>
          <a:p>
            <a:pPr marL="0" indent="0">
              <a:buNone/>
            </a:pPr>
            <a:endParaRPr lang="en-US" sz="2000"/>
          </a:p>
          <a:p>
            <a:pPr marL="0" indent="0">
              <a:buNone/>
            </a:pPr>
            <a:endParaRPr lang="en-US" sz="2000"/>
          </a:p>
        </p:txBody>
      </p:sp>
      <p:pic>
        <p:nvPicPr>
          <p:cNvPr id="1026" name="Picture 2" descr="A logo of a globe with a gold circle&#10;&#10;Description automatically generated">
            <a:extLst>
              <a:ext uri="{FF2B5EF4-FFF2-40B4-BE49-F238E27FC236}">
                <a16:creationId xmlns:a16="http://schemas.microsoft.com/office/drawing/2014/main" id="{BEDB5427-8CD8-C0D1-28F0-DE2656AA9C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649" r="5363"/>
          <a:stretch/>
        </p:blipFill>
        <p:spPr bwMode="auto">
          <a:xfrm>
            <a:off x="6096000" y="1"/>
            <a:ext cx="61028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1052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3942</TotalTime>
  <Words>328</Words>
  <Application>Microsoft Macintosh PowerPoint</Application>
  <PresentationFormat>Widescreen</PresentationFormat>
  <Paragraphs>38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ACCESS-CI Student Training and Engagement Program May 13-24, 2024</vt:lpstr>
      <vt:lpstr>PowerPoint Presentation</vt:lpstr>
      <vt:lpstr>AKKAYA, Kamal (Florida International University) BELLANTUONO, Anthony (Florida International University) DEEMS, Stephen (Pittsburgh Supercomputing Center) KRENZ, Mark (Indiana University) LIVNY, Miron (University of Wisconsin) MARTIN, Chris (Indiana University) MOHAMMAD, Umair (Florida International University) QUICK, Rob (Indiana University)  SEIGMANN, Eva (State University of New York Stony Brook) SOUTHWORTH, Doug (Texas Advanced Computing Center) TAYLOR, Jennifer (Indiana University) WELLS, Aaron (Indiana University) WHEELER, Dave (University of Illinois) </vt:lpstr>
      <vt:lpstr>Local Support</vt:lpstr>
      <vt:lpstr>ACCESS-CI Operations</vt:lpstr>
      <vt:lpstr>What’s Next? </vt:lpstr>
      <vt:lpstr>Pay It Forward</vt:lpstr>
      <vt:lpstr>“What should young people do with their lives today? Many things, obviously. But the most daring thing is to create stable communities…”  – Kurt Vonnegut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Quick, Robert E</dc:creator>
  <cp:lastModifiedBy>Quick, Robert E</cp:lastModifiedBy>
  <cp:revision>10</cp:revision>
  <dcterms:created xsi:type="dcterms:W3CDTF">2019-08-16T07:47:55Z</dcterms:created>
  <dcterms:modified xsi:type="dcterms:W3CDTF">2024-05-23T22:13:05Z</dcterms:modified>
</cp:coreProperties>
</file>